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265" r:id="rId5"/>
    <p:sldId id="273" r:id="rId6"/>
    <p:sldId id="260" r:id="rId7"/>
    <p:sldId id="263" r:id="rId8"/>
    <p:sldId id="256" r:id="rId9"/>
    <p:sldId id="257" r:id="rId10"/>
    <p:sldId id="259" r:id="rId11"/>
    <p:sldId id="258" r:id="rId12"/>
    <p:sldId id="262" r:id="rId13"/>
    <p:sldId id="264" r:id="rId14"/>
    <p:sldId id="268" r:id="rId15"/>
    <p:sldId id="269" r:id="rId16"/>
    <p:sldId id="270" r:id="rId17"/>
    <p:sldId id="267" r:id="rId18"/>
    <p:sldId id="272" r:id="rId19"/>
    <p:sldId id="276" r:id="rId20"/>
    <p:sldId id="277" r:id="rId21"/>
    <p:sldId id="283" r:id="rId22"/>
  </p:sldIdLst>
  <p:sldSz cx="12192000" cy="6858000"/>
  <p:notesSz cx="6858000" cy="9144000"/>
  <p:defaultTextStyle>
    <a:defPPr>
      <a:defRPr lang="sv-S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9CD1C72F-A146-483C-93A4-E2F1F6FE605D}" v="94" dt="2020-03-03T19:58:44.507"/>
    <p1510:client id="{DEF2F1E9-EB2D-4413-ACF5-86E9AC0CD297}" v="65" dt="2020-03-03T20:56:31.055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011" autoAdjust="0"/>
    <p:restoredTop sz="94660"/>
  </p:normalViewPr>
  <p:slideViewPr>
    <p:cSldViewPr snapToGrid="0">
      <p:cViewPr varScale="1">
        <p:scale>
          <a:sx n="67" d="100"/>
          <a:sy n="67" d="100"/>
        </p:scale>
        <p:origin x="210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tableStyles" Target="tableStyles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presProps" Target="presProps.xml"/><Relationship Id="rId28" Type="http://schemas.microsoft.com/office/2015/10/relationships/revisionInfo" Target="revisionInfo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Carl Olivestam" userId="b38f2ee7-d8e6-4504-9c71-079ae1771b04" providerId="ADAL" clId="{9CD1C72F-A146-483C-93A4-E2F1F6FE605D}"/>
    <pc:docChg chg="undo custSel addSld delSld modSld sldOrd">
      <pc:chgData name="Carl Olivestam" userId="b38f2ee7-d8e6-4504-9c71-079ae1771b04" providerId="ADAL" clId="{9CD1C72F-A146-483C-93A4-E2F1F6FE605D}" dt="2020-03-03T19:58:48.970" v="3504" actId="1076"/>
      <pc:docMkLst>
        <pc:docMk/>
      </pc:docMkLst>
      <pc:sldChg chg="addSp modSp ord">
        <pc:chgData name="Carl Olivestam" userId="b38f2ee7-d8e6-4504-9c71-079ae1771b04" providerId="ADAL" clId="{9CD1C72F-A146-483C-93A4-E2F1F6FE605D}" dt="2020-03-03T19:14:36.335" v="1764" actId="14100"/>
        <pc:sldMkLst>
          <pc:docMk/>
          <pc:sldMk cId="490120978" sldId="256"/>
        </pc:sldMkLst>
        <pc:spChg chg="mod">
          <ac:chgData name="Carl Olivestam" userId="b38f2ee7-d8e6-4504-9c71-079ae1771b04" providerId="ADAL" clId="{9CD1C72F-A146-483C-93A4-E2F1F6FE605D}" dt="2020-03-03T19:10:13.578" v="1752" actId="1076"/>
          <ac:spMkLst>
            <pc:docMk/>
            <pc:sldMk cId="490120978" sldId="256"/>
            <ac:spMk id="2" creationId="{81812CF5-F28A-4FEF-9DC1-AD3F9D3C39B7}"/>
          </ac:spMkLst>
        </pc:spChg>
        <pc:spChg chg="mod">
          <ac:chgData name="Carl Olivestam" userId="b38f2ee7-d8e6-4504-9c71-079ae1771b04" providerId="ADAL" clId="{9CD1C72F-A146-483C-93A4-E2F1F6FE605D}" dt="2020-03-03T19:10:16.977" v="1753" actId="1076"/>
          <ac:spMkLst>
            <pc:docMk/>
            <pc:sldMk cId="490120978" sldId="256"/>
            <ac:spMk id="3" creationId="{D32840AF-C030-493A-9449-2F74B2677A59}"/>
          </ac:spMkLst>
        </pc:spChg>
        <pc:spChg chg="add mod">
          <ac:chgData name="Carl Olivestam" userId="b38f2ee7-d8e6-4504-9c71-079ae1771b04" providerId="ADAL" clId="{9CD1C72F-A146-483C-93A4-E2F1F6FE605D}" dt="2020-03-03T19:08:32.479" v="1751" actId="20577"/>
          <ac:spMkLst>
            <pc:docMk/>
            <pc:sldMk cId="490120978" sldId="256"/>
            <ac:spMk id="4" creationId="{14F15702-71A0-4B5B-BCB1-DDBE000F2F71}"/>
          </ac:spMkLst>
        </pc:spChg>
        <pc:picChg chg="add mod">
          <ac:chgData name="Carl Olivestam" userId="b38f2ee7-d8e6-4504-9c71-079ae1771b04" providerId="ADAL" clId="{9CD1C72F-A146-483C-93A4-E2F1F6FE605D}" dt="2020-03-03T19:14:36.335" v="1764" actId="14100"/>
          <ac:picMkLst>
            <pc:docMk/>
            <pc:sldMk cId="490120978" sldId="256"/>
            <ac:picMk id="5" creationId="{957D6262-EB6D-482D-9E95-216542F7DEB7}"/>
          </ac:picMkLst>
        </pc:picChg>
      </pc:sldChg>
      <pc:sldChg chg="addSp delSp modSp">
        <pc:chgData name="Carl Olivestam" userId="b38f2ee7-d8e6-4504-9c71-079ae1771b04" providerId="ADAL" clId="{9CD1C72F-A146-483C-93A4-E2F1F6FE605D}" dt="2020-03-03T19:36:29.182" v="2862" actId="1076"/>
        <pc:sldMkLst>
          <pc:docMk/>
          <pc:sldMk cId="2796017543" sldId="257"/>
        </pc:sldMkLst>
        <pc:spChg chg="add mod">
          <ac:chgData name="Carl Olivestam" userId="b38f2ee7-d8e6-4504-9c71-079ae1771b04" providerId="ADAL" clId="{9CD1C72F-A146-483C-93A4-E2F1F6FE605D}" dt="2020-03-03T17:49:28.143" v="132" actId="1076"/>
          <ac:spMkLst>
            <pc:docMk/>
            <pc:sldMk cId="2796017543" sldId="257"/>
            <ac:spMk id="5" creationId="{CF37DE6C-D8FD-4F93-9386-7F723AFF000F}"/>
          </ac:spMkLst>
        </pc:spChg>
        <pc:picChg chg="del">
          <ac:chgData name="Carl Olivestam" userId="b38f2ee7-d8e6-4504-9c71-079ae1771b04" providerId="ADAL" clId="{9CD1C72F-A146-483C-93A4-E2F1F6FE605D}" dt="2020-03-03T17:45:37.411" v="49" actId="478"/>
          <ac:picMkLst>
            <pc:docMk/>
            <pc:sldMk cId="2796017543" sldId="257"/>
            <ac:picMk id="2" creationId="{437D7A5E-067C-4AF6-90C0-FF8A9621F18C}"/>
          </ac:picMkLst>
        </pc:picChg>
        <pc:picChg chg="add mod">
          <ac:chgData name="Carl Olivestam" userId="b38f2ee7-d8e6-4504-9c71-079ae1771b04" providerId="ADAL" clId="{9CD1C72F-A146-483C-93A4-E2F1F6FE605D}" dt="2020-03-03T17:45:42.313" v="52" actId="962"/>
          <ac:picMkLst>
            <pc:docMk/>
            <pc:sldMk cId="2796017543" sldId="257"/>
            <ac:picMk id="4" creationId="{4A019914-8ED2-4E06-8589-0027B4D980B6}"/>
          </ac:picMkLst>
        </pc:picChg>
        <pc:picChg chg="add mod">
          <ac:chgData name="Carl Olivestam" userId="b38f2ee7-d8e6-4504-9c71-079ae1771b04" providerId="ADAL" clId="{9CD1C72F-A146-483C-93A4-E2F1F6FE605D}" dt="2020-03-03T19:36:29.182" v="2862" actId="1076"/>
          <ac:picMkLst>
            <pc:docMk/>
            <pc:sldMk cId="2796017543" sldId="257"/>
            <ac:picMk id="6" creationId="{A17E39DE-D330-42F2-A1A4-D00B4E5B7508}"/>
          </ac:picMkLst>
        </pc:picChg>
      </pc:sldChg>
      <pc:sldChg chg="addSp delSp modSp">
        <pc:chgData name="Carl Olivestam" userId="b38f2ee7-d8e6-4504-9c71-079ae1771b04" providerId="ADAL" clId="{9CD1C72F-A146-483C-93A4-E2F1F6FE605D}" dt="2020-03-03T19:36:13.186" v="2860" actId="1076"/>
        <pc:sldMkLst>
          <pc:docMk/>
          <pc:sldMk cId="2361624263" sldId="258"/>
        </pc:sldMkLst>
        <pc:spChg chg="add mod">
          <ac:chgData name="Carl Olivestam" userId="b38f2ee7-d8e6-4504-9c71-079ae1771b04" providerId="ADAL" clId="{9CD1C72F-A146-483C-93A4-E2F1F6FE605D}" dt="2020-03-03T17:51:47.866" v="168" actId="1076"/>
          <ac:spMkLst>
            <pc:docMk/>
            <pc:sldMk cId="2361624263" sldId="258"/>
            <ac:spMk id="5" creationId="{B0DC1CBB-5BDD-47A8-8DE7-B5E2F9601570}"/>
          </ac:spMkLst>
        </pc:spChg>
        <pc:picChg chg="add del mod">
          <ac:chgData name="Carl Olivestam" userId="b38f2ee7-d8e6-4504-9c71-079ae1771b04" providerId="ADAL" clId="{9CD1C72F-A146-483C-93A4-E2F1F6FE605D}" dt="2020-03-03T17:46:38.348" v="57" actId="478"/>
          <ac:picMkLst>
            <pc:docMk/>
            <pc:sldMk cId="2361624263" sldId="258"/>
            <ac:picMk id="2" creationId="{29AC7CB8-B1F9-4DD7-B5A2-F1AEFF3DC893}"/>
          </ac:picMkLst>
        </pc:picChg>
        <pc:picChg chg="add mod">
          <ac:chgData name="Carl Olivestam" userId="b38f2ee7-d8e6-4504-9c71-079ae1771b04" providerId="ADAL" clId="{9CD1C72F-A146-483C-93A4-E2F1F6FE605D}" dt="2020-03-03T17:46:42.105" v="60" actId="962"/>
          <ac:picMkLst>
            <pc:docMk/>
            <pc:sldMk cId="2361624263" sldId="258"/>
            <ac:picMk id="4" creationId="{CF238AB7-F4DE-440F-9C14-0569AEFF1420}"/>
          </ac:picMkLst>
        </pc:picChg>
        <pc:picChg chg="add mod">
          <ac:chgData name="Carl Olivestam" userId="b38f2ee7-d8e6-4504-9c71-079ae1771b04" providerId="ADAL" clId="{9CD1C72F-A146-483C-93A4-E2F1F6FE605D}" dt="2020-03-03T19:36:13.186" v="2860" actId="1076"/>
          <ac:picMkLst>
            <pc:docMk/>
            <pc:sldMk cId="2361624263" sldId="258"/>
            <ac:picMk id="6" creationId="{2EEB7595-0E22-4CB5-8851-D8B1CD437DDF}"/>
          </ac:picMkLst>
        </pc:picChg>
      </pc:sldChg>
      <pc:sldChg chg="addSp delSp modSp add">
        <pc:chgData name="Carl Olivestam" userId="b38f2ee7-d8e6-4504-9c71-079ae1771b04" providerId="ADAL" clId="{9CD1C72F-A146-483C-93A4-E2F1F6FE605D}" dt="2020-03-03T19:35:56.766" v="2858" actId="1076"/>
        <pc:sldMkLst>
          <pc:docMk/>
          <pc:sldMk cId="4242594863" sldId="259"/>
        </pc:sldMkLst>
        <pc:spChg chg="add">
          <ac:chgData name="Carl Olivestam" userId="b38f2ee7-d8e6-4504-9c71-079ae1771b04" providerId="ADAL" clId="{9CD1C72F-A146-483C-93A4-E2F1F6FE605D}" dt="2020-03-03T17:49:48.078" v="133"/>
          <ac:spMkLst>
            <pc:docMk/>
            <pc:sldMk cId="4242594863" sldId="259"/>
            <ac:spMk id="5" creationId="{3FCB48E6-9601-4060-889E-09F3B3AC5498}"/>
          </ac:spMkLst>
        </pc:spChg>
        <pc:spChg chg="add mod">
          <ac:chgData name="Carl Olivestam" userId="b38f2ee7-d8e6-4504-9c71-079ae1771b04" providerId="ADAL" clId="{9CD1C72F-A146-483C-93A4-E2F1F6FE605D}" dt="2020-03-03T17:50:58.929" v="144" actId="1076"/>
          <ac:spMkLst>
            <pc:docMk/>
            <pc:sldMk cId="4242594863" sldId="259"/>
            <ac:spMk id="6" creationId="{FFDCD6B1-B4F7-4A7A-9827-882FB508E521}"/>
          </ac:spMkLst>
        </pc:spChg>
        <pc:picChg chg="add del mod">
          <ac:chgData name="Carl Olivestam" userId="b38f2ee7-d8e6-4504-9c71-079ae1771b04" providerId="ADAL" clId="{9CD1C72F-A146-483C-93A4-E2F1F6FE605D}" dt="2020-03-03T17:46:20.021" v="53" actId="478"/>
          <ac:picMkLst>
            <pc:docMk/>
            <pc:sldMk cId="4242594863" sldId="259"/>
            <ac:picMk id="2" creationId="{97CF77A4-043D-4D51-BA4F-F071898A4AE3}"/>
          </ac:picMkLst>
        </pc:picChg>
        <pc:picChg chg="add mod">
          <ac:chgData name="Carl Olivestam" userId="b38f2ee7-d8e6-4504-9c71-079ae1771b04" providerId="ADAL" clId="{9CD1C72F-A146-483C-93A4-E2F1F6FE605D}" dt="2020-03-03T17:46:23.425" v="56" actId="962"/>
          <ac:picMkLst>
            <pc:docMk/>
            <pc:sldMk cId="4242594863" sldId="259"/>
            <ac:picMk id="4" creationId="{F17FA5B5-3CE3-44CD-8903-C878AA9EBB80}"/>
          </ac:picMkLst>
        </pc:picChg>
        <pc:picChg chg="add mod">
          <ac:chgData name="Carl Olivestam" userId="b38f2ee7-d8e6-4504-9c71-079ae1771b04" providerId="ADAL" clId="{9CD1C72F-A146-483C-93A4-E2F1F6FE605D}" dt="2020-03-03T19:35:56.766" v="2858" actId="1076"/>
          <ac:picMkLst>
            <pc:docMk/>
            <pc:sldMk cId="4242594863" sldId="259"/>
            <ac:picMk id="7" creationId="{3F26474C-7D5F-4856-8213-E2B0DA13A9FB}"/>
          </ac:picMkLst>
        </pc:picChg>
      </pc:sldChg>
      <pc:sldChg chg="addSp modSp add">
        <pc:chgData name="Carl Olivestam" userId="b38f2ee7-d8e6-4504-9c71-079ae1771b04" providerId="ADAL" clId="{9CD1C72F-A146-483C-93A4-E2F1F6FE605D}" dt="2020-03-03T19:34:27.047" v="2852" actId="1076"/>
        <pc:sldMkLst>
          <pc:docMk/>
          <pc:sldMk cId="709111631" sldId="260"/>
        </pc:sldMkLst>
        <pc:spChg chg="mod">
          <ac:chgData name="Carl Olivestam" userId="b38f2ee7-d8e6-4504-9c71-079ae1771b04" providerId="ADAL" clId="{9CD1C72F-A146-483C-93A4-E2F1F6FE605D}" dt="2020-03-03T19:33:57.598" v="2850" actId="20577"/>
          <ac:spMkLst>
            <pc:docMk/>
            <pc:sldMk cId="709111631" sldId="260"/>
            <ac:spMk id="6" creationId="{48AB578D-EF4E-44E5-9016-7657AD86F04B}"/>
          </ac:spMkLst>
        </pc:spChg>
        <pc:picChg chg="add mod">
          <ac:chgData name="Carl Olivestam" userId="b38f2ee7-d8e6-4504-9c71-079ae1771b04" providerId="ADAL" clId="{9CD1C72F-A146-483C-93A4-E2F1F6FE605D}" dt="2020-03-03T19:34:27.047" v="2852" actId="1076"/>
          <ac:picMkLst>
            <pc:docMk/>
            <pc:sldMk cId="709111631" sldId="260"/>
            <ac:picMk id="7" creationId="{CDE16DEE-7A3F-4944-853D-A31FDE63250D}"/>
          </ac:picMkLst>
        </pc:picChg>
      </pc:sldChg>
      <pc:sldChg chg="addSp delSp modSp add del">
        <pc:chgData name="Carl Olivestam" userId="b38f2ee7-d8e6-4504-9c71-079ae1771b04" providerId="ADAL" clId="{9CD1C72F-A146-483C-93A4-E2F1F6FE605D}" dt="2020-03-03T18:03:18.947" v="550" actId="2696"/>
        <pc:sldMkLst>
          <pc:docMk/>
          <pc:sldMk cId="2938803697" sldId="260"/>
        </pc:sldMkLst>
        <pc:picChg chg="add del mod">
          <ac:chgData name="Carl Olivestam" userId="b38f2ee7-d8e6-4504-9c71-079ae1771b04" providerId="ADAL" clId="{9CD1C72F-A146-483C-93A4-E2F1F6FE605D}" dt="2020-03-03T17:53:21.011" v="175" actId="1076"/>
          <ac:picMkLst>
            <pc:docMk/>
            <pc:sldMk cId="2938803697" sldId="260"/>
            <ac:picMk id="2" creationId="{40D15087-59D8-4FE6-BC24-9F7EC557C521}"/>
          </ac:picMkLst>
        </pc:picChg>
        <pc:picChg chg="add del mod">
          <ac:chgData name="Carl Olivestam" userId="b38f2ee7-d8e6-4504-9c71-079ae1771b04" providerId="ADAL" clId="{9CD1C72F-A146-483C-93A4-E2F1F6FE605D}" dt="2020-03-03T17:52:42.780" v="171"/>
          <ac:picMkLst>
            <pc:docMk/>
            <pc:sldMk cId="2938803697" sldId="260"/>
            <ac:picMk id="4" creationId="{3B439C7D-8524-4351-8AD9-373B5451B322}"/>
          </ac:picMkLst>
        </pc:picChg>
      </pc:sldChg>
      <pc:sldChg chg="addSp modSp add del">
        <pc:chgData name="Carl Olivestam" userId="b38f2ee7-d8e6-4504-9c71-079ae1771b04" providerId="ADAL" clId="{9CD1C72F-A146-483C-93A4-E2F1F6FE605D}" dt="2020-03-03T18:08:31.431" v="677" actId="2696"/>
        <pc:sldMkLst>
          <pc:docMk/>
          <pc:sldMk cId="1379741963" sldId="261"/>
        </pc:sldMkLst>
        <pc:picChg chg="add mod">
          <ac:chgData name="Carl Olivestam" userId="b38f2ee7-d8e6-4504-9c71-079ae1771b04" providerId="ADAL" clId="{9CD1C72F-A146-483C-93A4-E2F1F6FE605D}" dt="2020-02-24T16:14:20.971" v="17" actId="14100"/>
          <ac:picMkLst>
            <pc:docMk/>
            <pc:sldMk cId="1379741963" sldId="261"/>
            <ac:picMk id="2" creationId="{C9A353D4-6F23-4546-9C93-C8B1013BDBB8}"/>
          </ac:picMkLst>
        </pc:picChg>
      </pc:sldChg>
      <pc:sldChg chg="addSp modSp add">
        <pc:chgData name="Carl Olivestam" userId="b38f2ee7-d8e6-4504-9c71-079ae1771b04" providerId="ADAL" clId="{9CD1C72F-A146-483C-93A4-E2F1F6FE605D}" dt="2020-03-03T19:35:12.353" v="2854" actId="1076"/>
        <pc:sldMkLst>
          <pc:docMk/>
          <pc:sldMk cId="3314350276" sldId="262"/>
        </pc:sldMkLst>
        <pc:spChg chg="add mod">
          <ac:chgData name="Carl Olivestam" userId="b38f2ee7-d8e6-4504-9c71-079ae1771b04" providerId="ADAL" clId="{9CD1C72F-A146-483C-93A4-E2F1F6FE605D}" dt="2020-03-03T19:17:50.370" v="1942" actId="20577"/>
          <ac:spMkLst>
            <pc:docMk/>
            <pc:sldMk cId="3314350276" sldId="262"/>
            <ac:spMk id="6" creationId="{C49B9AD3-81E8-4D4B-B282-722788422E9B}"/>
          </ac:spMkLst>
        </pc:spChg>
        <pc:picChg chg="add mod">
          <ac:chgData name="Carl Olivestam" userId="b38f2ee7-d8e6-4504-9c71-079ae1771b04" providerId="ADAL" clId="{9CD1C72F-A146-483C-93A4-E2F1F6FE605D}" dt="2020-03-03T17:52:55.865" v="174"/>
          <ac:picMkLst>
            <pc:docMk/>
            <pc:sldMk cId="3314350276" sldId="262"/>
            <ac:picMk id="3" creationId="{017153E3-4D9E-40F8-AB11-68215FA580AD}"/>
          </ac:picMkLst>
        </pc:picChg>
        <pc:picChg chg="add mod">
          <ac:chgData name="Carl Olivestam" userId="b38f2ee7-d8e6-4504-9c71-079ae1771b04" providerId="ADAL" clId="{9CD1C72F-A146-483C-93A4-E2F1F6FE605D}" dt="2020-03-03T17:53:41.974" v="176"/>
          <ac:picMkLst>
            <pc:docMk/>
            <pc:sldMk cId="3314350276" sldId="262"/>
            <ac:picMk id="5" creationId="{A69C56E0-2366-475F-9FEE-74664A61DB54}"/>
          </ac:picMkLst>
        </pc:picChg>
        <pc:picChg chg="add mod">
          <ac:chgData name="Carl Olivestam" userId="b38f2ee7-d8e6-4504-9c71-079ae1771b04" providerId="ADAL" clId="{9CD1C72F-A146-483C-93A4-E2F1F6FE605D}" dt="2020-03-03T19:35:12.353" v="2854" actId="1076"/>
          <ac:picMkLst>
            <pc:docMk/>
            <pc:sldMk cId="3314350276" sldId="262"/>
            <ac:picMk id="7" creationId="{CC30F584-C9EE-40C3-8826-B2C826D5B8F0}"/>
          </ac:picMkLst>
        </pc:picChg>
      </pc:sldChg>
      <pc:sldChg chg="addSp modSp add ord">
        <pc:chgData name="Carl Olivestam" userId="b38f2ee7-d8e6-4504-9c71-079ae1771b04" providerId="ADAL" clId="{9CD1C72F-A146-483C-93A4-E2F1F6FE605D}" dt="2020-03-03T19:02:53.858" v="1434" actId="20577"/>
        <pc:sldMkLst>
          <pc:docMk/>
          <pc:sldMk cId="18451737" sldId="263"/>
        </pc:sldMkLst>
        <pc:spChg chg="add mod">
          <ac:chgData name="Carl Olivestam" userId="b38f2ee7-d8e6-4504-9c71-079ae1771b04" providerId="ADAL" clId="{9CD1C72F-A146-483C-93A4-E2F1F6FE605D}" dt="2020-03-03T18:54:54.453" v="1034" actId="20577"/>
          <ac:spMkLst>
            <pc:docMk/>
            <pc:sldMk cId="18451737" sldId="263"/>
            <ac:spMk id="4" creationId="{7E13AA8A-E944-4F6D-B5B8-106C381907C2}"/>
          </ac:spMkLst>
        </pc:spChg>
        <pc:spChg chg="add mod">
          <ac:chgData name="Carl Olivestam" userId="b38f2ee7-d8e6-4504-9c71-079ae1771b04" providerId="ADAL" clId="{9CD1C72F-A146-483C-93A4-E2F1F6FE605D}" dt="2020-03-03T19:02:53.858" v="1434" actId="20577"/>
          <ac:spMkLst>
            <pc:docMk/>
            <pc:sldMk cId="18451737" sldId="263"/>
            <ac:spMk id="5" creationId="{D6822B34-282A-43A3-ABC4-ED12D9976765}"/>
          </ac:spMkLst>
        </pc:spChg>
        <pc:picChg chg="add mod">
          <ac:chgData name="Carl Olivestam" userId="b38f2ee7-d8e6-4504-9c71-079ae1771b04" providerId="ADAL" clId="{9CD1C72F-A146-483C-93A4-E2F1F6FE605D}" dt="2020-03-03T18:03:57.634" v="554" actId="962"/>
          <ac:picMkLst>
            <pc:docMk/>
            <pc:sldMk cId="18451737" sldId="263"/>
            <ac:picMk id="3" creationId="{BCC766E6-0B22-4601-873E-6B11F60369C6}"/>
          </ac:picMkLst>
        </pc:picChg>
      </pc:sldChg>
      <pc:sldChg chg="addSp modSp add">
        <pc:chgData name="Carl Olivestam" userId="b38f2ee7-d8e6-4504-9c71-079ae1771b04" providerId="ADAL" clId="{9CD1C72F-A146-483C-93A4-E2F1F6FE605D}" dt="2020-03-03T19:35:35.335" v="2856" actId="1076"/>
        <pc:sldMkLst>
          <pc:docMk/>
          <pc:sldMk cId="1518910744" sldId="264"/>
        </pc:sldMkLst>
        <pc:spChg chg="add mod">
          <ac:chgData name="Carl Olivestam" userId="b38f2ee7-d8e6-4504-9c71-079ae1771b04" providerId="ADAL" clId="{9CD1C72F-A146-483C-93A4-E2F1F6FE605D}" dt="2020-03-03T19:22:46.923" v="2149" actId="1076"/>
          <ac:spMkLst>
            <pc:docMk/>
            <pc:sldMk cId="1518910744" sldId="264"/>
            <ac:spMk id="4" creationId="{CA466057-BEEC-438E-8DF6-D0FF92CA7D5B}"/>
          </ac:spMkLst>
        </pc:spChg>
        <pc:picChg chg="add mod">
          <ac:chgData name="Carl Olivestam" userId="b38f2ee7-d8e6-4504-9c71-079ae1771b04" providerId="ADAL" clId="{9CD1C72F-A146-483C-93A4-E2F1F6FE605D}" dt="2020-03-03T19:18:50.303" v="1946" actId="1076"/>
          <ac:picMkLst>
            <pc:docMk/>
            <pc:sldMk cId="1518910744" sldId="264"/>
            <ac:picMk id="3" creationId="{C1F04204-A559-4A74-8A22-B98D1241A403}"/>
          </ac:picMkLst>
        </pc:picChg>
        <pc:picChg chg="add mod">
          <ac:chgData name="Carl Olivestam" userId="b38f2ee7-d8e6-4504-9c71-079ae1771b04" providerId="ADAL" clId="{9CD1C72F-A146-483C-93A4-E2F1F6FE605D}" dt="2020-03-03T19:22:50.614" v="2151" actId="1076"/>
          <ac:picMkLst>
            <pc:docMk/>
            <pc:sldMk cId="1518910744" sldId="264"/>
            <ac:picMk id="5" creationId="{2930C1E1-6D3F-48B7-B2DC-21D20AD76002}"/>
          </ac:picMkLst>
        </pc:picChg>
        <pc:picChg chg="add mod">
          <ac:chgData name="Carl Olivestam" userId="b38f2ee7-d8e6-4504-9c71-079ae1771b04" providerId="ADAL" clId="{9CD1C72F-A146-483C-93A4-E2F1F6FE605D}" dt="2020-03-03T19:35:35.335" v="2856" actId="1076"/>
          <ac:picMkLst>
            <pc:docMk/>
            <pc:sldMk cId="1518910744" sldId="264"/>
            <ac:picMk id="6" creationId="{34A19AF4-8240-49DE-9DD6-80E5E35E3325}"/>
          </ac:picMkLst>
        </pc:picChg>
      </pc:sldChg>
      <pc:sldChg chg="add del">
        <pc:chgData name="Carl Olivestam" userId="b38f2ee7-d8e6-4504-9c71-079ae1771b04" providerId="ADAL" clId="{9CD1C72F-A146-483C-93A4-E2F1F6FE605D}" dt="2020-03-03T18:23:19.860" v="882" actId="2696"/>
        <pc:sldMkLst>
          <pc:docMk/>
          <pc:sldMk cId="2315937182" sldId="265"/>
        </pc:sldMkLst>
      </pc:sldChg>
      <pc:sldChg chg="addSp modSp add ord">
        <pc:chgData name="Carl Olivestam" userId="b38f2ee7-d8e6-4504-9c71-079ae1771b04" providerId="ADAL" clId="{9CD1C72F-A146-483C-93A4-E2F1F6FE605D}" dt="2020-03-03T18:39:25.487" v="1029" actId="1076"/>
        <pc:sldMkLst>
          <pc:docMk/>
          <pc:sldMk cId="3468661964" sldId="265"/>
        </pc:sldMkLst>
        <pc:spChg chg="add">
          <ac:chgData name="Carl Olivestam" userId="b38f2ee7-d8e6-4504-9c71-079ae1771b04" providerId="ADAL" clId="{9CD1C72F-A146-483C-93A4-E2F1F6FE605D}" dt="2020-03-03T18:27:12.839" v="891"/>
          <ac:spMkLst>
            <pc:docMk/>
            <pc:sldMk cId="3468661964" sldId="265"/>
            <ac:spMk id="30" creationId="{FBFE6C58-690C-4518-9632-DAC94A9ADCF1}"/>
          </ac:spMkLst>
        </pc:spChg>
        <pc:spChg chg="add mod">
          <ac:chgData name="Carl Olivestam" userId="b38f2ee7-d8e6-4504-9c71-079ae1771b04" providerId="ADAL" clId="{9CD1C72F-A146-483C-93A4-E2F1F6FE605D}" dt="2020-03-03T18:38:01.156" v="1025" actId="1076"/>
          <ac:spMkLst>
            <pc:docMk/>
            <pc:sldMk cId="3468661964" sldId="265"/>
            <ac:spMk id="31" creationId="{69AA6A72-1238-4BFC-8BC3-AC57003EA37B}"/>
          </ac:spMkLst>
        </pc:spChg>
        <pc:spChg chg="add mod">
          <ac:chgData name="Carl Olivestam" userId="b38f2ee7-d8e6-4504-9c71-079ae1771b04" providerId="ADAL" clId="{9CD1C72F-A146-483C-93A4-E2F1F6FE605D}" dt="2020-03-03T18:32:39.329" v="992" actId="1076"/>
          <ac:spMkLst>
            <pc:docMk/>
            <pc:sldMk cId="3468661964" sldId="265"/>
            <ac:spMk id="32" creationId="{BC54E953-D31F-4ECE-AF23-854804BED81A}"/>
          </ac:spMkLst>
        </pc:spChg>
        <pc:spChg chg="add mod">
          <ac:chgData name="Carl Olivestam" userId="b38f2ee7-d8e6-4504-9c71-079ae1771b04" providerId="ADAL" clId="{9CD1C72F-A146-483C-93A4-E2F1F6FE605D}" dt="2020-03-03T18:37:50.497" v="1023" actId="1076"/>
          <ac:spMkLst>
            <pc:docMk/>
            <pc:sldMk cId="3468661964" sldId="265"/>
            <ac:spMk id="33" creationId="{9A794000-8A19-4484-BF6B-167C622F4041}"/>
          </ac:spMkLst>
        </pc:spChg>
        <pc:grpChg chg="add">
          <ac:chgData name="Carl Olivestam" userId="b38f2ee7-d8e6-4504-9c71-079ae1771b04" providerId="ADAL" clId="{9CD1C72F-A146-483C-93A4-E2F1F6FE605D}" dt="2020-03-03T18:27:12.839" v="891"/>
          <ac:grpSpMkLst>
            <pc:docMk/>
            <pc:sldMk cId="3468661964" sldId="265"/>
            <ac:grpSpMk id="4" creationId="{83C84FDE-2E4C-4321-8FEB-55BB24C6D5BC}"/>
          </ac:grpSpMkLst>
        </pc:grpChg>
        <pc:grpChg chg="add">
          <ac:chgData name="Carl Olivestam" userId="b38f2ee7-d8e6-4504-9c71-079ae1771b04" providerId="ADAL" clId="{9CD1C72F-A146-483C-93A4-E2F1F6FE605D}" dt="2020-03-03T18:27:12.839" v="891"/>
          <ac:grpSpMkLst>
            <pc:docMk/>
            <pc:sldMk cId="3468661964" sldId="265"/>
            <ac:grpSpMk id="17" creationId="{8C61798F-E375-4555-B3BC-CB1863D6A101}"/>
          </ac:grpSpMkLst>
        </pc:grpChg>
        <pc:picChg chg="add mod">
          <ac:chgData name="Carl Olivestam" userId="b38f2ee7-d8e6-4504-9c71-079ae1771b04" providerId="ADAL" clId="{9CD1C72F-A146-483C-93A4-E2F1F6FE605D}" dt="2020-03-03T18:37:56.198" v="1024" actId="1076"/>
          <ac:picMkLst>
            <pc:docMk/>
            <pc:sldMk cId="3468661964" sldId="265"/>
            <ac:picMk id="3" creationId="{4B62E36A-8794-4EEF-8B46-F47A16855E3F}"/>
          </ac:picMkLst>
        </pc:picChg>
        <pc:picChg chg="add mod">
          <ac:chgData name="Carl Olivestam" userId="b38f2ee7-d8e6-4504-9c71-079ae1771b04" providerId="ADAL" clId="{9CD1C72F-A146-483C-93A4-E2F1F6FE605D}" dt="2020-03-03T18:39:25.487" v="1029" actId="1076"/>
          <ac:picMkLst>
            <pc:docMk/>
            <pc:sldMk cId="3468661964" sldId="265"/>
            <ac:picMk id="35" creationId="{58165D1F-CF3E-4D06-899F-CB99DE4C2249}"/>
          </ac:picMkLst>
        </pc:picChg>
      </pc:sldChg>
      <pc:sldChg chg="addSp modSp add">
        <pc:chgData name="Carl Olivestam" userId="b38f2ee7-d8e6-4504-9c71-079ae1771b04" providerId="ADAL" clId="{9CD1C72F-A146-483C-93A4-E2F1F6FE605D}" dt="2020-03-03T19:13:54.606" v="1759" actId="14100"/>
        <pc:sldMkLst>
          <pc:docMk/>
          <pc:sldMk cId="4065317032" sldId="266"/>
        </pc:sldMkLst>
        <pc:picChg chg="add mod">
          <ac:chgData name="Carl Olivestam" userId="b38f2ee7-d8e6-4504-9c71-079ae1771b04" providerId="ADAL" clId="{9CD1C72F-A146-483C-93A4-E2F1F6FE605D}" dt="2020-03-03T19:13:54.606" v="1759" actId="14100"/>
          <ac:picMkLst>
            <pc:docMk/>
            <pc:sldMk cId="4065317032" sldId="266"/>
            <ac:picMk id="3" creationId="{023B8BAD-FA87-4F5A-99EA-8F4D91F8D0FB}"/>
          </ac:picMkLst>
        </pc:picChg>
      </pc:sldChg>
      <pc:sldChg chg="addSp delSp modSp add">
        <pc:chgData name="Carl Olivestam" userId="b38f2ee7-d8e6-4504-9c71-079ae1771b04" providerId="ADAL" clId="{9CD1C72F-A146-483C-93A4-E2F1F6FE605D}" dt="2020-03-03T19:32:39.523" v="2779" actId="1076"/>
        <pc:sldMkLst>
          <pc:docMk/>
          <pc:sldMk cId="593424540" sldId="267"/>
        </pc:sldMkLst>
        <pc:spChg chg="add mod">
          <ac:chgData name="Carl Olivestam" userId="b38f2ee7-d8e6-4504-9c71-079ae1771b04" providerId="ADAL" clId="{9CD1C72F-A146-483C-93A4-E2F1F6FE605D}" dt="2020-03-03T19:31:27.445" v="2774" actId="1076"/>
          <ac:spMkLst>
            <pc:docMk/>
            <pc:sldMk cId="593424540" sldId="267"/>
            <ac:spMk id="5" creationId="{2ACE6B95-387C-4059-A212-ECE93A1EF5F2}"/>
          </ac:spMkLst>
        </pc:spChg>
        <pc:picChg chg="mod">
          <ac:chgData name="Carl Olivestam" userId="b38f2ee7-d8e6-4504-9c71-079ae1771b04" providerId="ADAL" clId="{9CD1C72F-A146-483C-93A4-E2F1F6FE605D}" dt="2020-03-03T19:31:22.108" v="2773" actId="1076"/>
          <ac:picMkLst>
            <pc:docMk/>
            <pc:sldMk cId="593424540" sldId="267"/>
            <ac:picMk id="3" creationId="{023B8BAD-FA87-4F5A-99EA-8F4D91F8D0FB}"/>
          </ac:picMkLst>
        </pc:picChg>
        <pc:picChg chg="add mod">
          <ac:chgData name="Carl Olivestam" userId="b38f2ee7-d8e6-4504-9c71-079ae1771b04" providerId="ADAL" clId="{9CD1C72F-A146-483C-93A4-E2F1F6FE605D}" dt="2020-03-03T19:24:37.349" v="2154" actId="1076"/>
          <ac:picMkLst>
            <pc:docMk/>
            <pc:sldMk cId="593424540" sldId="267"/>
            <ac:picMk id="4" creationId="{4B1A168B-E7A2-480D-85DB-B5510A83523F}"/>
          </ac:picMkLst>
        </pc:picChg>
        <pc:picChg chg="add del">
          <ac:chgData name="Carl Olivestam" userId="b38f2ee7-d8e6-4504-9c71-079ae1771b04" providerId="ADAL" clId="{9CD1C72F-A146-483C-93A4-E2F1F6FE605D}" dt="2020-03-03T19:32:03.243" v="2776"/>
          <ac:picMkLst>
            <pc:docMk/>
            <pc:sldMk cId="593424540" sldId="267"/>
            <ac:picMk id="6" creationId="{6EC72555-1881-4E28-A6F6-24AB120A370C}"/>
          </ac:picMkLst>
        </pc:picChg>
        <pc:picChg chg="add mod">
          <ac:chgData name="Carl Olivestam" userId="b38f2ee7-d8e6-4504-9c71-079ae1771b04" providerId="ADAL" clId="{9CD1C72F-A146-483C-93A4-E2F1F6FE605D}" dt="2020-03-03T19:32:39.523" v="2779" actId="1076"/>
          <ac:picMkLst>
            <pc:docMk/>
            <pc:sldMk cId="593424540" sldId="267"/>
            <ac:picMk id="7" creationId="{7B673CAA-7223-4ABF-BD5F-01470E2A6673}"/>
          </ac:picMkLst>
        </pc:picChg>
      </pc:sldChg>
      <pc:sldChg chg="addSp delSp modSp add ord">
        <pc:chgData name="Carl Olivestam" userId="b38f2ee7-d8e6-4504-9c71-079ae1771b04" providerId="ADAL" clId="{9CD1C72F-A146-483C-93A4-E2F1F6FE605D}" dt="2020-03-03T19:53:17.836" v="3336"/>
        <pc:sldMkLst>
          <pc:docMk/>
          <pc:sldMk cId="2649865642" sldId="268"/>
        </pc:sldMkLst>
        <pc:spChg chg="add mod">
          <ac:chgData name="Carl Olivestam" userId="b38f2ee7-d8e6-4504-9c71-079ae1771b04" providerId="ADAL" clId="{9CD1C72F-A146-483C-93A4-E2F1F6FE605D}" dt="2020-03-03T19:46:11.647" v="3208" actId="1076"/>
          <ac:spMkLst>
            <pc:docMk/>
            <pc:sldMk cId="2649865642" sldId="268"/>
            <ac:spMk id="4" creationId="{BCFBE27F-F16D-4BD2-A766-BD7C0C933BE0}"/>
          </ac:spMkLst>
        </pc:spChg>
        <pc:spChg chg="add mod">
          <ac:chgData name="Carl Olivestam" userId="b38f2ee7-d8e6-4504-9c71-079ae1771b04" providerId="ADAL" clId="{9CD1C72F-A146-483C-93A4-E2F1F6FE605D}" dt="2020-03-03T19:51:58.353" v="3330" actId="20577"/>
          <ac:spMkLst>
            <pc:docMk/>
            <pc:sldMk cId="2649865642" sldId="268"/>
            <ac:spMk id="5" creationId="{2884BE84-8B18-4F1A-A0D4-8F6E63EB5799}"/>
          </ac:spMkLst>
        </pc:spChg>
        <pc:picChg chg="add mod">
          <ac:chgData name="Carl Olivestam" userId="b38f2ee7-d8e6-4504-9c71-079ae1771b04" providerId="ADAL" clId="{9CD1C72F-A146-483C-93A4-E2F1F6FE605D}" dt="2020-03-03T19:46:03.494" v="3206" actId="1076"/>
          <ac:picMkLst>
            <pc:docMk/>
            <pc:sldMk cId="2649865642" sldId="268"/>
            <ac:picMk id="3" creationId="{906F5EC8-1F07-4A0A-9273-1831AFD8E05D}"/>
          </ac:picMkLst>
        </pc:picChg>
        <pc:picChg chg="add mod">
          <ac:chgData name="Carl Olivestam" userId="b38f2ee7-d8e6-4504-9c71-079ae1771b04" providerId="ADAL" clId="{9CD1C72F-A146-483C-93A4-E2F1F6FE605D}" dt="2020-03-03T19:47:56.915" v="3321" actId="1076"/>
          <ac:picMkLst>
            <pc:docMk/>
            <pc:sldMk cId="2649865642" sldId="268"/>
            <ac:picMk id="6" creationId="{7598E5AE-E4AA-4B46-B20E-A3C31EE134E6}"/>
          </ac:picMkLst>
        </pc:picChg>
        <pc:picChg chg="add del mod">
          <ac:chgData name="Carl Olivestam" userId="b38f2ee7-d8e6-4504-9c71-079ae1771b04" providerId="ADAL" clId="{9CD1C72F-A146-483C-93A4-E2F1F6FE605D}" dt="2020-03-03T19:52:46.998" v="3335"/>
          <ac:picMkLst>
            <pc:docMk/>
            <pc:sldMk cId="2649865642" sldId="268"/>
            <ac:picMk id="8" creationId="{BB4D540A-8FCE-4ECB-A571-CF764A1679EE}"/>
          </ac:picMkLst>
        </pc:picChg>
      </pc:sldChg>
      <pc:sldChg chg="modSp add del">
        <pc:chgData name="Carl Olivestam" userId="b38f2ee7-d8e6-4504-9c71-079ae1771b04" providerId="ADAL" clId="{9CD1C72F-A146-483C-93A4-E2F1F6FE605D}" dt="2020-03-03T19:23:18.766" v="2152" actId="2696"/>
        <pc:sldMkLst>
          <pc:docMk/>
          <pc:sldMk cId="3860488724" sldId="268"/>
        </pc:sldMkLst>
        <pc:picChg chg="mod">
          <ac:chgData name="Carl Olivestam" userId="b38f2ee7-d8e6-4504-9c71-079ae1771b04" providerId="ADAL" clId="{9CD1C72F-A146-483C-93A4-E2F1F6FE605D}" dt="2020-03-03T19:22:18.015" v="2145" actId="1076"/>
          <ac:picMkLst>
            <pc:docMk/>
            <pc:sldMk cId="3860488724" sldId="268"/>
            <ac:picMk id="3" creationId="{023B8BAD-FA87-4F5A-99EA-8F4D91F8D0FB}"/>
          </ac:picMkLst>
        </pc:picChg>
      </pc:sldChg>
      <pc:sldChg chg="addSp delSp modSp add ord">
        <pc:chgData name="Carl Olivestam" userId="b38f2ee7-d8e6-4504-9c71-079ae1771b04" providerId="ADAL" clId="{9CD1C72F-A146-483C-93A4-E2F1F6FE605D}" dt="2020-03-03T19:53:20.754" v="3337"/>
        <pc:sldMkLst>
          <pc:docMk/>
          <pc:sldMk cId="66797607" sldId="269"/>
        </pc:sldMkLst>
        <pc:spChg chg="add mod">
          <ac:chgData name="Carl Olivestam" userId="b38f2ee7-d8e6-4504-9c71-079ae1771b04" providerId="ADAL" clId="{9CD1C72F-A146-483C-93A4-E2F1F6FE605D}" dt="2020-03-03T19:44:44.856" v="3202" actId="20577"/>
          <ac:spMkLst>
            <pc:docMk/>
            <pc:sldMk cId="66797607" sldId="269"/>
            <ac:spMk id="4" creationId="{222FC2FC-F31D-4ED3-B302-91C1629C3A77}"/>
          </ac:spMkLst>
        </pc:spChg>
        <pc:spChg chg="add mod">
          <ac:chgData name="Carl Olivestam" userId="b38f2ee7-d8e6-4504-9c71-079ae1771b04" providerId="ADAL" clId="{9CD1C72F-A146-483C-93A4-E2F1F6FE605D}" dt="2020-03-03T19:42:22.673" v="3097" actId="1076"/>
          <ac:spMkLst>
            <pc:docMk/>
            <pc:sldMk cId="66797607" sldId="269"/>
            <ac:spMk id="8" creationId="{D0B16C45-8AFC-4BAD-BEDE-D92A38CB7DFA}"/>
          </ac:spMkLst>
        </pc:spChg>
        <pc:picChg chg="add mod">
          <ac:chgData name="Carl Olivestam" userId="b38f2ee7-d8e6-4504-9c71-079ae1771b04" providerId="ADAL" clId="{9CD1C72F-A146-483C-93A4-E2F1F6FE605D}" dt="2020-03-03T19:37:19.123" v="2865" actId="962"/>
          <ac:picMkLst>
            <pc:docMk/>
            <pc:sldMk cId="66797607" sldId="269"/>
            <ac:picMk id="3" creationId="{5FF9DF67-67A8-46F3-AD67-970829E2C291}"/>
          </ac:picMkLst>
        </pc:picChg>
        <pc:picChg chg="add del mod">
          <ac:chgData name="Carl Olivestam" userId="b38f2ee7-d8e6-4504-9c71-079ae1771b04" providerId="ADAL" clId="{9CD1C72F-A146-483C-93A4-E2F1F6FE605D}" dt="2020-03-03T19:40:14.677" v="3086"/>
          <ac:picMkLst>
            <pc:docMk/>
            <pc:sldMk cId="66797607" sldId="269"/>
            <ac:picMk id="6" creationId="{E304FB9F-6739-4CA9-A25E-64B8AEF38CA0}"/>
          </ac:picMkLst>
        </pc:picChg>
        <pc:picChg chg="add mod">
          <ac:chgData name="Carl Olivestam" userId="b38f2ee7-d8e6-4504-9c71-079ae1771b04" providerId="ADAL" clId="{9CD1C72F-A146-483C-93A4-E2F1F6FE605D}" dt="2020-03-03T19:41:15.246" v="3093" actId="14100"/>
          <ac:picMkLst>
            <pc:docMk/>
            <pc:sldMk cId="66797607" sldId="269"/>
            <ac:picMk id="7" creationId="{C4D15339-4397-4093-92BE-4FD9C7A4AC06}"/>
          </ac:picMkLst>
        </pc:picChg>
      </pc:sldChg>
      <pc:sldChg chg="addSp delSp modSp add">
        <pc:chgData name="Carl Olivestam" userId="b38f2ee7-d8e6-4504-9c71-079ae1771b04" providerId="ADAL" clId="{9CD1C72F-A146-483C-93A4-E2F1F6FE605D}" dt="2020-03-03T19:58:48.970" v="3504" actId="1076"/>
        <pc:sldMkLst>
          <pc:docMk/>
          <pc:sldMk cId="2999082784" sldId="270"/>
        </pc:sldMkLst>
        <pc:spChg chg="add mod">
          <ac:chgData name="Carl Olivestam" userId="b38f2ee7-d8e6-4504-9c71-079ae1771b04" providerId="ADAL" clId="{9CD1C72F-A146-483C-93A4-E2F1F6FE605D}" dt="2020-03-03T19:57:31.006" v="3501" actId="1076"/>
          <ac:spMkLst>
            <pc:docMk/>
            <pc:sldMk cId="2999082784" sldId="270"/>
            <ac:spMk id="6" creationId="{38111C3F-D6F8-433A-B59E-AC4107396CBB}"/>
          </ac:spMkLst>
        </pc:spChg>
        <pc:spChg chg="add mod">
          <ac:chgData name="Carl Olivestam" userId="b38f2ee7-d8e6-4504-9c71-079ae1771b04" providerId="ADAL" clId="{9CD1C72F-A146-483C-93A4-E2F1F6FE605D}" dt="2020-03-03T19:57:46.444" v="3502" actId="1076"/>
          <ac:spMkLst>
            <pc:docMk/>
            <pc:sldMk cId="2999082784" sldId="270"/>
            <ac:spMk id="9" creationId="{A8A8AC06-A3D8-4CF3-8057-E6058F74CECA}"/>
          </ac:spMkLst>
        </pc:spChg>
        <pc:picChg chg="add mod">
          <ac:chgData name="Carl Olivestam" userId="b38f2ee7-d8e6-4504-9c71-079ae1771b04" providerId="ADAL" clId="{9CD1C72F-A146-483C-93A4-E2F1F6FE605D}" dt="2020-03-03T19:57:19.712" v="3498" actId="1076"/>
          <ac:picMkLst>
            <pc:docMk/>
            <pc:sldMk cId="2999082784" sldId="270"/>
            <ac:picMk id="3" creationId="{1670809A-AD57-4D0E-B2B4-93F074751987}"/>
          </ac:picMkLst>
        </pc:picChg>
        <pc:picChg chg="add mod">
          <ac:chgData name="Carl Olivestam" userId="b38f2ee7-d8e6-4504-9c71-079ae1771b04" providerId="ADAL" clId="{9CD1C72F-A146-483C-93A4-E2F1F6FE605D}" dt="2020-03-03T19:57:25.954" v="3500" actId="1076"/>
          <ac:picMkLst>
            <pc:docMk/>
            <pc:sldMk cId="2999082784" sldId="270"/>
            <ac:picMk id="5" creationId="{38FABF66-6D0E-4F24-8F94-FCC635D053C0}"/>
          </ac:picMkLst>
        </pc:picChg>
        <pc:picChg chg="add del mod">
          <ac:chgData name="Carl Olivestam" userId="b38f2ee7-d8e6-4504-9c71-079ae1771b04" providerId="ADAL" clId="{9CD1C72F-A146-483C-93A4-E2F1F6FE605D}" dt="2020-03-03T19:55:11.242" v="3347"/>
          <ac:picMkLst>
            <pc:docMk/>
            <pc:sldMk cId="2999082784" sldId="270"/>
            <ac:picMk id="8" creationId="{F3680D94-EEBA-42E0-BC34-3A67AA4AE344}"/>
          </ac:picMkLst>
        </pc:picChg>
        <pc:picChg chg="add mod">
          <ac:chgData name="Carl Olivestam" userId="b38f2ee7-d8e6-4504-9c71-079ae1771b04" providerId="ADAL" clId="{9CD1C72F-A146-483C-93A4-E2F1F6FE605D}" dt="2020-03-03T19:58:48.970" v="3504" actId="1076"/>
          <ac:picMkLst>
            <pc:docMk/>
            <pc:sldMk cId="2999082784" sldId="270"/>
            <ac:picMk id="10" creationId="{0B360EE3-A44A-4E0B-9243-5C19A1F493D1}"/>
          </ac:picMkLst>
        </pc:picChg>
      </pc:sldChg>
    </pc:docChg>
  </pc:docChgLst>
  <pc:docChgLst>
    <pc:chgData name="Carl Olivestam" userId="b38f2ee7-d8e6-4504-9c71-079ae1771b04" providerId="ADAL" clId="{DEF2F1E9-EB2D-4413-ACF5-86E9AC0CD297}"/>
    <pc:docChg chg="undo custSel addSld delSld modSld sldOrd modMainMaster">
      <pc:chgData name="Carl Olivestam" userId="b38f2ee7-d8e6-4504-9c71-079ae1771b04" providerId="ADAL" clId="{DEF2F1E9-EB2D-4413-ACF5-86E9AC0CD297}" dt="2020-03-03T21:02:19.796" v="645" actId="20577"/>
      <pc:docMkLst>
        <pc:docMk/>
      </pc:docMkLst>
      <pc:sldChg chg="modTransition">
        <pc:chgData name="Carl Olivestam" userId="b38f2ee7-d8e6-4504-9c71-079ae1771b04" providerId="ADAL" clId="{DEF2F1E9-EB2D-4413-ACF5-86E9AC0CD297}" dt="2020-03-03T20:55:02.393" v="631"/>
        <pc:sldMkLst>
          <pc:docMk/>
          <pc:sldMk cId="490120978" sldId="256"/>
        </pc:sldMkLst>
      </pc:sldChg>
      <pc:sldChg chg="modTransition">
        <pc:chgData name="Carl Olivestam" userId="b38f2ee7-d8e6-4504-9c71-079ae1771b04" providerId="ADAL" clId="{DEF2F1E9-EB2D-4413-ACF5-86E9AC0CD297}" dt="2020-03-03T20:55:02.393" v="631"/>
        <pc:sldMkLst>
          <pc:docMk/>
          <pc:sldMk cId="2796017543" sldId="257"/>
        </pc:sldMkLst>
      </pc:sldChg>
      <pc:sldChg chg="modTransition">
        <pc:chgData name="Carl Olivestam" userId="b38f2ee7-d8e6-4504-9c71-079ae1771b04" providerId="ADAL" clId="{DEF2F1E9-EB2D-4413-ACF5-86E9AC0CD297}" dt="2020-03-03T20:55:02.393" v="631"/>
        <pc:sldMkLst>
          <pc:docMk/>
          <pc:sldMk cId="2361624263" sldId="258"/>
        </pc:sldMkLst>
      </pc:sldChg>
      <pc:sldChg chg="modTransition">
        <pc:chgData name="Carl Olivestam" userId="b38f2ee7-d8e6-4504-9c71-079ae1771b04" providerId="ADAL" clId="{DEF2F1E9-EB2D-4413-ACF5-86E9AC0CD297}" dt="2020-03-03T20:55:02.393" v="631"/>
        <pc:sldMkLst>
          <pc:docMk/>
          <pc:sldMk cId="4242594863" sldId="259"/>
        </pc:sldMkLst>
      </pc:sldChg>
      <pc:sldChg chg="modTransition">
        <pc:chgData name="Carl Olivestam" userId="b38f2ee7-d8e6-4504-9c71-079ae1771b04" providerId="ADAL" clId="{DEF2F1E9-EB2D-4413-ACF5-86E9AC0CD297}" dt="2020-03-03T20:55:02.393" v="631"/>
        <pc:sldMkLst>
          <pc:docMk/>
          <pc:sldMk cId="709111631" sldId="260"/>
        </pc:sldMkLst>
      </pc:sldChg>
      <pc:sldChg chg="modTransition">
        <pc:chgData name="Carl Olivestam" userId="b38f2ee7-d8e6-4504-9c71-079ae1771b04" providerId="ADAL" clId="{DEF2F1E9-EB2D-4413-ACF5-86E9AC0CD297}" dt="2020-03-03T20:55:02.393" v="631"/>
        <pc:sldMkLst>
          <pc:docMk/>
          <pc:sldMk cId="3314350276" sldId="262"/>
        </pc:sldMkLst>
      </pc:sldChg>
      <pc:sldChg chg="modTransition">
        <pc:chgData name="Carl Olivestam" userId="b38f2ee7-d8e6-4504-9c71-079ae1771b04" providerId="ADAL" clId="{DEF2F1E9-EB2D-4413-ACF5-86E9AC0CD297}" dt="2020-03-03T20:55:02.393" v="631"/>
        <pc:sldMkLst>
          <pc:docMk/>
          <pc:sldMk cId="18451737" sldId="263"/>
        </pc:sldMkLst>
      </pc:sldChg>
      <pc:sldChg chg="modSp modTransition">
        <pc:chgData name="Carl Olivestam" userId="b38f2ee7-d8e6-4504-9c71-079ae1771b04" providerId="ADAL" clId="{DEF2F1E9-EB2D-4413-ACF5-86E9AC0CD297}" dt="2020-03-03T21:02:19.796" v="645" actId="20577"/>
        <pc:sldMkLst>
          <pc:docMk/>
          <pc:sldMk cId="1518910744" sldId="264"/>
        </pc:sldMkLst>
        <pc:spChg chg="mod">
          <ac:chgData name="Carl Olivestam" userId="b38f2ee7-d8e6-4504-9c71-079ae1771b04" providerId="ADAL" clId="{DEF2F1E9-EB2D-4413-ACF5-86E9AC0CD297}" dt="2020-03-03T21:02:19.796" v="645" actId="20577"/>
          <ac:spMkLst>
            <pc:docMk/>
            <pc:sldMk cId="1518910744" sldId="264"/>
            <ac:spMk id="4" creationId="{CA466057-BEEC-438E-8DF6-D0FF92CA7D5B}"/>
          </ac:spMkLst>
        </pc:spChg>
      </pc:sldChg>
      <pc:sldChg chg="modTransition">
        <pc:chgData name="Carl Olivestam" userId="b38f2ee7-d8e6-4504-9c71-079ae1771b04" providerId="ADAL" clId="{DEF2F1E9-EB2D-4413-ACF5-86E9AC0CD297}" dt="2020-03-03T20:55:02.393" v="631"/>
        <pc:sldMkLst>
          <pc:docMk/>
          <pc:sldMk cId="3468661964" sldId="265"/>
        </pc:sldMkLst>
      </pc:sldChg>
      <pc:sldChg chg="del">
        <pc:chgData name="Carl Olivestam" userId="b38f2ee7-d8e6-4504-9c71-079ae1771b04" providerId="ADAL" clId="{DEF2F1E9-EB2D-4413-ACF5-86E9AC0CD297}" dt="2020-03-03T20:18:14.144" v="186" actId="2696"/>
        <pc:sldMkLst>
          <pc:docMk/>
          <pc:sldMk cId="4065317032" sldId="266"/>
        </pc:sldMkLst>
      </pc:sldChg>
      <pc:sldChg chg="modTransition">
        <pc:chgData name="Carl Olivestam" userId="b38f2ee7-d8e6-4504-9c71-079ae1771b04" providerId="ADAL" clId="{DEF2F1E9-EB2D-4413-ACF5-86E9AC0CD297}" dt="2020-03-03T20:55:02.393" v="631"/>
        <pc:sldMkLst>
          <pc:docMk/>
          <pc:sldMk cId="593424540" sldId="267"/>
        </pc:sldMkLst>
      </pc:sldChg>
      <pc:sldChg chg="modTransition">
        <pc:chgData name="Carl Olivestam" userId="b38f2ee7-d8e6-4504-9c71-079ae1771b04" providerId="ADAL" clId="{DEF2F1E9-EB2D-4413-ACF5-86E9AC0CD297}" dt="2020-03-03T20:55:02.393" v="631"/>
        <pc:sldMkLst>
          <pc:docMk/>
          <pc:sldMk cId="2649865642" sldId="268"/>
        </pc:sldMkLst>
      </pc:sldChg>
      <pc:sldChg chg="modTransition">
        <pc:chgData name="Carl Olivestam" userId="b38f2ee7-d8e6-4504-9c71-079ae1771b04" providerId="ADAL" clId="{DEF2F1E9-EB2D-4413-ACF5-86E9AC0CD297}" dt="2020-03-03T20:55:02.393" v="631"/>
        <pc:sldMkLst>
          <pc:docMk/>
          <pc:sldMk cId="66797607" sldId="269"/>
        </pc:sldMkLst>
      </pc:sldChg>
      <pc:sldChg chg="modTransition">
        <pc:chgData name="Carl Olivestam" userId="b38f2ee7-d8e6-4504-9c71-079ae1771b04" providerId="ADAL" clId="{DEF2F1E9-EB2D-4413-ACF5-86E9AC0CD297}" dt="2020-03-03T20:55:02.393" v="631"/>
        <pc:sldMkLst>
          <pc:docMk/>
          <pc:sldMk cId="2999082784" sldId="270"/>
        </pc:sldMkLst>
      </pc:sldChg>
      <pc:sldChg chg="addSp delSp modSp add del">
        <pc:chgData name="Carl Olivestam" userId="b38f2ee7-d8e6-4504-9c71-079ae1771b04" providerId="ADAL" clId="{DEF2F1E9-EB2D-4413-ACF5-86E9AC0CD297}" dt="2020-03-03T20:13:40.164" v="33" actId="2696"/>
        <pc:sldMkLst>
          <pc:docMk/>
          <pc:sldMk cId="1227273183" sldId="271"/>
        </pc:sldMkLst>
        <pc:picChg chg="add del mod">
          <ac:chgData name="Carl Olivestam" userId="b38f2ee7-d8e6-4504-9c71-079ae1771b04" providerId="ADAL" clId="{DEF2F1E9-EB2D-4413-ACF5-86E9AC0CD297}" dt="2020-03-03T20:05:52.474" v="6" actId="478"/>
          <ac:picMkLst>
            <pc:docMk/>
            <pc:sldMk cId="1227273183" sldId="271"/>
            <ac:picMk id="2" creationId="{997A3F77-D926-477D-B9CD-FA571A96ABD3}"/>
          </ac:picMkLst>
        </pc:picChg>
        <pc:picChg chg="add mod">
          <ac:chgData name="Carl Olivestam" userId="b38f2ee7-d8e6-4504-9c71-079ae1771b04" providerId="ADAL" clId="{DEF2F1E9-EB2D-4413-ACF5-86E9AC0CD297}" dt="2020-03-03T20:12:18.566" v="23" actId="1076"/>
          <ac:picMkLst>
            <pc:docMk/>
            <pc:sldMk cId="1227273183" sldId="271"/>
            <ac:picMk id="1026" creationId="{591471F4-3C31-44BB-810C-5C30A2A0A143}"/>
          </ac:picMkLst>
        </pc:picChg>
      </pc:sldChg>
      <pc:sldChg chg="addSp modSp add modTransition">
        <pc:chgData name="Carl Olivestam" userId="b38f2ee7-d8e6-4504-9c71-079ae1771b04" providerId="ADAL" clId="{DEF2F1E9-EB2D-4413-ACF5-86E9AC0CD297}" dt="2020-03-03T20:55:02.393" v="631"/>
        <pc:sldMkLst>
          <pc:docMk/>
          <pc:sldMk cId="480760279" sldId="272"/>
        </pc:sldMkLst>
        <pc:spChg chg="add mod">
          <ac:chgData name="Carl Olivestam" userId="b38f2ee7-d8e6-4504-9c71-079ae1771b04" providerId="ADAL" clId="{DEF2F1E9-EB2D-4413-ACF5-86E9AC0CD297}" dt="2020-03-03T20:19:00.115" v="187" actId="1076"/>
          <ac:spMkLst>
            <pc:docMk/>
            <pc:sldMk cId="480760279" sldId="272"/>
            <ac:spMk id="4" creationId="{7EF29696-B642-4634-84DB-3B7002056AF9}"/>
          </ac:spMkLst>
        </pc:spChg>
        <pc:spChg chg="add mod">
          <ac:chgData name="Carl Olivestam" userId="b38f2ee7-d8e6-4504-9c71-079ae1771b04" providerId="ADAL" clId="{DEF2F1E9-EB2D-4413-ACF5-86E9AC0CD297}" dt="2020-03-03T20:19:56.621" v="203" actId="1076"/>
          <ac:spMkLst>
            <pc:docMk/>
            <pc:sldMk cId="480760279" sldId="272"/>
            <ac:spMk id="6" creationId="{D87C0167-89AF-48EE-B79D-19CAD5425428}"/>
          </ac:spMkLst>
        </pc:spChg>
        <pc:picChg chg="add mod">
          <ac:chgData name="Carl Olivestam" userId="b38f2ee7-d8e6-4504-9c71-079ae1771b04" providerId="ADAL" clId="{DEF2F1E9-EB2D-4413-ACF5-86E9AC0CD297}" dt="2020-03-03T20:17:00.606" v="183" actId="14100"/>
          <ac:picMkLst>
            <pc:docMk/>
            <pc:sldMk cId="480760279" sldId="272"/>
            <ac:picMk id="2" creationId="{21B73478-0180-4C0A-A463-5542A1AA8FAB}"/>
          </ac:picMkLst>
        </pc:picChg>
        <pc:picChg chg="add mod">
          <ac:chgData name="Carl Olivestam" userId="b38f2ee7-d8e6-4504-9c71-079ae1771b04" providerId="ADAL" clId="{DEF2F1E9-EB2D-4413-ACF5-86E9AC0CD297}" dt="2020-03-03T20:20:25.144" v="204" actId="1076"/>
          <ac:picMkLst>
            <pc:docMk/>
            <pc:sldMk cId="480760279" sldId="272"/>
            <ac:picMk id="3" creationId="{A501D0FA-1934-4524-B610-22146F06EE91}"/>
          </ac:picMkLst>
        </pc:picChg>
        <pc:picChg chg="add mod">
          <ac:chgData name="Carl Olivestam" userId="b38f2ee7-d8e6-4504-9c71-079ae1771b04" providerId="ADAL" clId="{DEF2F1E9-EB2D-4413-ACF5-86E9AC0CD297}" dt="2020-03-03T20:16:13.051" v="178" actId="14100"/>
          <ac:picMkLst>
            <pc:docMk/>
            <pc:sldMk cId="480760279" sldId="272"/>
            <ac:picMk id="5" creationId="{7FCC0501-60BC-4E89-BF20-108719C2330A}"/>
          </ac:picMkLst>
        </pc:picChg>
      </pc:sldChg>
      <pc:sldChg chg="addSp add del">
        <pc:chgData name="Carl Olivestam" userId="b38f2ee7-d8e6-4504-9c71-079ae1771b04" providerId="ADAL" clId="{DEF2F1E9-EB2D-4413-ACF5-86E9AC0CD297}" dt="2020-03-03T20:10:46.027" v="11" actId="2696"/>
        <pc:sldMkLst>
          <pc:docMk/>
          <pc:sldMk cId="4063452634" sldId="272"/>
        </pc:sldMkLst>
        <pc:picChg chg="add">
          <ac:chgData name="Carl Olivestam" userId="b38f2ee7-d8e6-4504-9c71-079ae1771b04" providerId="ADAL" clId="{DEF2F1E9-EB2D-4413-ACF5-86E9AC0CD297}" dt="2020-03-03T20:09:22.826" v="10"/>
          <ac:picMkLst>
            <pc:docMk/>
            <pc:sldMk cId="4063452634" sldId="272"/>
            <ac:picMk id="2050" creationId="{85B613F4-A679-43F1-9997-4B90AA46727E}"/>
          </ac:picMkLst>
        </pc:picChg>
      </pc:sldChg>
      <pc:sldChg chg="addSp delSp modSp add ord modTransition">
        <pc:chgData name="Carl Olivestam" userId="b38f2ee7-d8e6-4504-9c71-079ae1771b04" providerId="ADAL" clId="{DEF2F1E9-EB2D-4413-ACF5-86E9AC0CD297}" dt="2020-03-03T20:55:02.393" v="631"/>
        <pc:sldMkLst>
          <pc:docMk/>
          <pc:sldMk cId="1982325912" sldId="273"/>
        </pc:sldMkLst>
        <pc:spChg chg="add mod">
          <ac:chgData name="Carl Olivestam" userId="b38f2ee7-d8e6-4504-9c71-079ae1771b04" providerId="ADAL" clId="{DEF2F1E9-EB2D-4413-ACF5-86E9AC0CD297}" dt="2020-03-03T20:34:53.298" v="226" actId="20577"/>
          <ac:spMkLst>
            <pc:docMk/>
            <pc:sldMk cId="1982325912" sldId="273"/>
            <ac:spMk id="2" creationId="{04A9A9B3-5CCA-4029-84EF-B6EF314DEE09}"/>
          </ac:spMkLst>
        </pc:spChg>
        <pc:spChg chg="add mod">
          <ac:chgData name="Carl Olivestam" userId="b38f2ee7-d8e6-4504-9c71-079ae1771b04" providerId="ADAL" clId="{DEF2F1E9-EB2D-4413-ACF5-86E9AC0CD297}" dt="2020-03-03T20:32:09.996" v="218" actId="1076"/>
          <ac:spMkLst>
            <pc:docMk/>
            <pc:sldMk cId="1982325912" sldId="273"/>
            <ac:spMk id="3" creationId="{E2833ABF-096D-4918-BB67-28B006F0875C}"/>
          </ac:spMkLst>
        </pc:spChg>
        <pc:spChg chg="add mod">
          <ac:chgData name="Carl Olivestam" userId="b38f2ee7-d8e6-4504-9c71-079ae1771b04" providerId="ADAL" clId="{DEF2F1E9-EB2D-4413-ACF5-86E9AC0CD297}" dt="2020-03-03T20:32:34.250" v="220" actId="1076"/>
          <ac:spMkLst>
            <pc:docMk/>
            <pc:sldMk cId="1982325912" sldId="273"/>
            <ac:spMk id="4" creationId="{8C9813DE-1120-42CD-BFF8-DC4E73520FD2}"/>
          </ac:spMkLst>
        </pc:spChg>
        <pc:spChg chg="add mod">
          <ac:chgData name="Carl Olivestam" userId="b38f2ee7-d8e6-4504-9c71-079ae1771b04" providerId="ADAL" clId="{DEF2F1E9-EB2D-4413-ACF5-86E9AC0CD297}" dt="2020-03-03T20:37:17.045" v="231" actId="1076"/>
          <ac:spMkLst>
            <pc:docMk/>
            <pc:sldMk cId="1982325912" sldId="273"/>
            <ac:spMk id="5" creationId="{4907F579-0813-4944-80EB-834A7219A1A2}"/>
          </ac:spMkLst>
        </pc:spChg>
        <pc:picChg chg="add del mod">
          <ac:chgData name="Carl Olivestam" userId="b38f2ee7-d8e6-4504-9c71-079ae1771b04" providerId="ADAL" clId="{DEF2F1E9-EB2D-4413-ACF5-86E9AC0CD297}" dt="2020-03-03T20:28:51.928" v="209" actId="478"/>
          <ac:picMkLst>
            <pc:docMk/>
            <pc:sldMk cId="1982325912" sldId="273"/>
            <ac:picMk id="3074" creationId="{7B443FB7-6F7F-447D-B1C6-4E2951076BD6}"/>
          </ac:picMkLst>
        </pc:picChg>
        <pc:picChg chg="add mod">
          <ac:chgData name="Carl Olivestam" userId="b38f2ee7-d8e6-4504-9c71-079ae1771b04" providerId="ADAL" clId="{DEF2F1E9-EB2D-4413-ACF5-86E9AC0CD297}" dt="2020-03-03T20:36:43.169" v="230" actId="1076"/>
          <ac:picMkLst>
            <pc:docMk/>
            <pc:sldMk cId="1982325912" sldId="273"/>
            <ac:picMk id="3076" creationId="{D43D86FF-C28E-4BDD-8955-B9A9D6F54BD2}"/>
          </ac:picMkLst>
        </pc:picChg>
      </pc:sldChg>
      <pc:sldChg chg="add del">
        <pc:chgData name="Carl Olivestam" userId="b38f2ee7-d8e6-4504-9c71-079ae1771b04" providerId="ADAL" clId="{DEF2F1E9-EB2D-4413-ACF5-86E9AC0CD297}" dt="2020-03-03T20:18:03.574" v="184" actId="2696"/>
        <pc:sldMkLst>
          <pc:docMk/>
          <pc:sldMk cId="4239572150" sldId="273"/>
        </pc:sldMkLst>
      </pc:sldChg>
      <pc:sldChg chg="add del">
        <pc:chgData name="Carl Olivestam" userId="b38f2ee7-d8e6-4504-9c71-079ae1771b04" providerId="ADAL" clId="{DEF2F1E9-EB2D-4413-ACF5-86E9AC0CD297}" dt="2020-03-03T20:18:06.350" v="185" actId="2696"/>
        <pc:sldMkLst>
          <pc:docMk/>
          <pc:sldMk cId="1632109365" sldId="274"/>
        </pc:sldMkLst>
      </pc:sldChg>
      <pc:sldChg chg="addSp delSp modSp add del">
        <pc:chgData name="Carl Olivestam" userId="b38f2ee7-d8e6-4504-9c71-079ae1771b04" providerId="ADAL" clId="{DEF2F1E9-EB2D-4413-ACF5-86E9AC0CD297}" dt="2020-03-03T20:46:47.018" v="362" actId="2696"/>
        <pc:sldMkLst>
          <pc:docMk/>
          <pc:sldMk cId="2827664850" sldId="274"/>
        </pc:sldMkLst>
        <pc:spChg chg="add del mod">
          <ac:chgData name="Carl Olivestam" userId="b38f2ee7-d8e6-4504-9c71-079ae1771b04" providerId="ADAL" clId="{DEF2F1E9-EB2D-4413-ACF5-86E9AC0CD297}" dt="2020-03-03T20:46:22.175" v="359" actId="478"/>
          <ac:spMkLst>
            <pc:docMk/>
            <pc:sldMk cId="2827664850" sldId="274"/>
            <ac:spMk id="2" creationId="{F146C46E-C536-42EC-8BD0-80A63511AC7E}"/>
          </ac:spMkLst>
        </pc:spChg>
      </pc:sldChg>
      <pc:sldChg chg="add del">
        <pc:chgData name="Carl Olivestam" userId="b38f2ee7-d8e6-4504-9c71-079ae1771b04" providerId="ADAL" clId="{DEF2F1E9-EB2D-4413-ACF5-86E9AC0CD297}" dt="2020-03-03T20:46:58.097" v="363" actId="2696"/>
        <pc:sldMkLst>
          <pc:docMk/>
          <pc:sldMk cId="544337731" sldId="275"/>
        </pc:sldMkLst>
      </pc:sldChg>
      <pc:sldChg chg="addSp modSp add ord modTransition">
        <pc:chgData name="Carl Olivestam" userId="b38f2ee7-d8e6-4504-9c71-079ae1771b04" providerId="ADAL" clId="{DEF2F1E9-EB2D-4413-ACF5-86E9AC0CD297}" dt="2020-03-03T20:55:02.393" v="631"/>
        <pc:sldMkLst>
          <pc:docMk/>
          <pc:sldMk cId="4118015649" sldId="276"/>
        </pc:sldMkLst>
        <pc:spChg chg="add mod">
          <ac:chgData name="Carl Olivestam" userId="b38f2ee7-d8e6-4504-9c71-079ae1771b04" providerId="ADAL" clId="{DEF2F1E9-EB2D-4413-ACF5-86E9AC0CD297}" dt="2020-03-03T20:45:49.819" v="357" actId="20577"/>
          <ac:spMkLst>
            <pc:docMk/>
            <pc:sldMk cId="4118015649" sldId="276"/>
            <ac:spMk id="14" creationId="{EAD4EFB4-4EDA-4C95-BF8A-F146B43BA92D}"/>
          </ac:spMkLst>
        </pc:spChg>
      </pc:sldChg>
      <pc:sldChg chg="addSp modSp add modTransition">
        <pc:chgData name="Carl Olivestam" userId="b38f2ee7-d8e6-4504-9c71-079ae1771b04" providerId="ADAL" clId="{DEF2F1E9-EB2D-4413-ACF5-86E9AC0CD297}" dt="2020-03-03T20:55:02.393" v="631"/>
        <pc:sldMkLst>
          <pc:docMk/>
          <pc:sldMk cId="2560484987" sldId="277"/>
        </pc:sldMkLst>
        <pc:spChg chg="add mod">
          <ac:chgData name="Carl Olivestam" userId="b38f2ee7-d8e6-4504-9c71-079ae1771b04" providerId="ADAL" clId="{DEF2F1E9-EB2D-4413-ACF5-86E9AC0CD297}" dt="2020-03-03T20:48:52.676" v="434" actId="20577"/>
          <ac:spMkLst>
            <pc:docMk/>
            <pc:sldMk cId="2560484987" sldId="277"/>
            <ac:spMk id="6" creationId="{8246A3EE-285A-484C-A7EC-AA1354D5393F}"/>
          </ac:spMkLst>
        </pc:spChg>
        <pc:spChg chg="add mod">
          <ac:chgData name="Carl Olivestam" userId="b38f2ee7-d8e6-4504-9c71-079ae1771b04" providerId="ADAL" clId="{DEF2F1E9-EB2D-4413-ACF5-86E9AC0CD297}" dt="2020-03-03T20:49:31.600" v="480" actId="20577"/>
          <ac:spMkLst>
            <pc:docMk/>
            <pc:sldMk cId="2560484987" sldId="277"/>
            <ac:spMk id="7" creationId="{94BE537C-9196-4FCD-BF9B-9B79CE3DF452}"/>
          </ac:spMkLst>
        </pc:spChg>
      </pc:sldChg>
      <pc:sldChg chg="add del">
        <pc:chgData name="Carl Olivestam" userId="b38f2ee7-d8e6-4504-9c71-079ae1771b04" providerId="ADAL" clId="{DEF2F1E9-EB2D-4413-ACF5-86E9AC0CD297}" dt="2020-03-03T20:53:19.133" v="628" actId="2696"/>
        <pc:sldMkLst>
          <pc:docMk/>
          <pc:sldMk cId="1935597981" sldId="278"/>
        </pc:sldMkLst>
      </pc:sldChg>
      <pc:sldChg chg="addSp modSp add modTransition">
        <pc:chgData name="Carl Olivestam" userId="b38f2ee7-d8e6-4504-9c71-079ae1771b04" providerId="ADAL" clId="{DEF2F1E9-EB2D-4413-ACF5-86E9AC0CD297}" dt="2020-03-03T20:56:54.216" v="638" actId="1076"/>
        <pc:sldMkLst>
          <pc:docMk/>
          <pc:sldMk cId="2773697285" sldId="283"/>
        </pc:sldMkLst>
        <pc:spChg chg="mod">
          <ac:chgData name="Carl Olivestam" userId="b38f2ee7-d8e6-4504-9c71-079ae1771b04" providerId="ADAL" clId="{DEF2F1E9-EB2D-4413-ACF5-86E9AC0CD297}" dt="2020-03-03T20:53:10.573" v="627" actId="20577"/>
          <ac:spMkLst>
            <pc:docMk/>
            <pc:sldMk cId="2773697285" sldId="283"/>
            <ac:spMk id="2" creationId="{00000000-0000-0000-0000-000000000000}"/>
          </ac:spMkLst>
        </pc:spChg>
        <pc:picChg chg="add mod">
          <ac:chgData name="Carl Olivestam" userId="b38f2ee7-d8e6-4504-9c71-079ae1771b04" providerId="ADAL" clId="{DEF2F1E9-EB2D-4413-ACF5-86E9AC0CD297}" dt="2020-03-03T20:56:54.216" v="638" actId="1076"/>
          <ac:picMkLst>
            <pc:docMk/>
            <pc:sldMk cId="2773697285" sldId="283"/>
            <ac:picMk id="7" creationId="{184893AC-D37F-40D5-8A26-11CA64AD431D}"/>
          </ac:picMkLst>
        </pc:picChg>
      </pc:sldChg>
      <pc:sldMasterChg chg="modTransition modSldLayout">
        <pc:chgData name="Carl Olivestam" userId="b38f2ee7-d8e6-4504-9c71-079ae1771b04" providerId="ADAL" clId="{DEF2F1E9-EB2D-4413-ACF5-86E9AC0CD297}" dt="2020-03-03T20:55:02.393" v="631"/>
        <pc:sldMasterMkLst>
          <pc:docMk/>
          <pc:sldMasterMk cId="406606277" sldId="2147483648"/>
        </pc:sldMasterMkLst>
        <pc:sldLayoutChg chg="modTransition">
          <pc:chgData name="Carl Olivestam" userId="b38f2ee7-d8e6-4504-9c71-079ae1771b04" providerId="ADAL" clId="{DEF2F1E9-EB2D-4413-ACF5-86E9AC0CD297}" dt="2020-03-03T20:55:02.393" v="631"/>
          <pc:sldLayoutMkLst>
            <pc:docMk/>
            <pc:sldMasterMk cId="406606277" sldId="2147483648"/>
            <pc:sldLayoutMk cId="459834629" sldId="2147483649"/>
          </pc:sldLayoutMkLst>
        </pc:sldLayoutChg>
        <pc:sldLayoutChg chg="modTransition">
          <pc:chgData name="Carl Olivestam" userId="b38f2ee7-d8e6-4504-9c71-079ae1771b04" providerId="ADAL" clId="{DEF2F1E9-EB2D-4413-ACF5-86E9AC0CD297}" dt="2020-03-03T20:55:02.393" v="631"/>
          <pc:sldLayoutMkLst>
            <pc:docMk/>
            <pc:sldMasterMk cId="406606277" sldId="2147483648"/>
            <pc:sldLayoutMk cId="4104852743" sldId="2147483650"/>
          </pc:sldLayoutMkLst>
        </pc:sldLayoutChg>
        <pc:sldLayoutChg chg="modTransition">
          <pc:chgData name="Carl Olivestam" userId="b38f2ee7-d8e6-4504-9c71-079ae1771b04" providerId="ADAL" clId="{DEF2F1E9-EB2D-4413-ACF5-86E9AC0CD297}" dt="2020-03-03T20:55:02.393" v="631"/>
          <pc:sldLayoutMkLst>
            <pc:docMk/>
            <pc:sldMasterMk cId="406606277" sldId="2147483648"/>
            <pc:sldLayoutMk cId="1710440340" sldId="2147483651"/>
          </pc:sldLayoutMkLst>
        </pc:sldLayoutChg>
        <pc:sldLayoutChg chg="modTransition">
          <pc:chgData name="Carl Olivestam" userId="b38f2ee7-d8e6-4504-9c71-079ae1771b04" providerId="ADAL" clId="{DEF2F1E9-EB2D-4413-ACF5-86E9AC0CD297}" dt="2020-03-03T20:55:02.393" v="631"/>
          <pc:sldLayoutMkLst>
            <pc:docMk/>
            <pc:sldMasterMk cId="406606277" sldId="2147483648"/>
            <pc:sldLayoutMk cId="3588173608" sldId="2147483652"/>
          </pc:sldLayoutMkLst>
        </pc:sldLayoutChg>
        <pc:sldLayoutChg chg="modTransition">
          <pc:chgData name="Carl Olivestam" userId="b38f2ee7-d8e6-4504-9c71-079ae1771b04" providerId="ADAL" clId="{DEF2F1E9-EB2D-4413-ACF5-86E9AC0CD297}" dt="2020-03-03T20:55:02.393" v="631"/>
          <pc:sldLayoutMkLst>
            <pc:docMk/>
            <pc:sldMasterMk cId="406606277" sldId="2147483648"/>
            <pc:sldLayoutMk cId="411626323" sldId="2147483653"/>
          </pc:sldLayoutMkLst>
        </pc:sldLayoutChg>
        <pc:sldLayoutChg chg="modTransition">
          <pc:chgData name="Carl Olivestam" userId="b38f2ee7-d8e6-4504-9c71-079ae1771b04" providerId="ADAL" clId="{DEF2F1E9-EB2D-4413-ACF5-86E9AC0CD297}" dt="2020-03-03T20:55:02.393" v="631"/>
          <pc:sldLayoutMkLst>
            <pc:docMk/>
            <pc:sldMasterMk cId="406606277" sldId="2147483648"/>
            <pc:sldLayoutMk cId="2319793961" sldId="2147483654"/>
          </pc:sldLayoutMkLst>
        </pc:sldLayoutChg>
        <pc:sldLayoutChg chg="modTransition">
          <pc:chgData name="Carl Olivestam" userId="b38f2ee7-d8e6-4504-9c71-079ae1771b04" providerId="ADAL" clId="{DEF2F1E9-EB2D-4413-ACF5-86E9AC0CD297}" dt="2020-03-03T20:55:02.393" v="631"/>
          <pc:sldLayoutMkLst>
            <pc:docMk/>
            <pc:sldMasterMk cId="406606277" sldId="2147483648"/>
            <pc:sldLayoutMk cId="3341781558" sldId="2147483655"/>
          </pc:sldLayoutMkLst>
        </pc:sldLayoutChg>
        <pc:sldLayoutChg chg="modTransition">
          <pc:chgData name="Carl Olivestam" userId="b38f2ee7-d8e6-4504-9c71-079ae1771b04" providerId="ADAL" clId="{DEF2F1E9-EB2D-4413-ACF5-86E9AC0CD297}" dt="2020-03-03T20:55:02.393" v="631"/>
          <pc:sldLayoutMkLst>
            <pc:docMk/>
            <pc:sldMasterMk cId="406606277" sldId="2147483648"/>
            <pc:sldLayoutMk cId="1754190105" sldId="2147483656"/>
          </pc:sldLayoutMkLst>
        </pc:sldLayoutChg>
        <pc:sldLayoutChg chg="modTransition">
          <pc:chgData name="Carl Olivestam" userId="b38f2ee7-d8e6-4504-9c71-079ae1771b04" providerId="ADAL" clId="{DEF2F1E9-EB2D-4413-ACF5-86E9AC0CD297}" dt="2020-03-03T20:55:02.393" v="631"/>
          <pc:sldLayoutMkLst>
            <pc:docMk/>
            <pc:sldMasterMk cId="406606277" sldId="2147483648"/>
            <pc:sldLayoutMk cId="3870341918" sldId="2147483657"/>
          </pc:sldLayoutMkLst>
        </pc:sldLayoutChg>
        <pc:sldLayoutChg chg="modTransition">
          <pc:chgData name="Carl Olivestam" userId="b38f2ee7-d8e6-4504-9c71-079ae1771b04" providerId="ADAL" clId="{DEF2F1E9-EB2D-4413-ACF5-86E9AC0CD297}" dt="2020-03-03T20:55:02.393" v="631"/>
          <pc:sldLayoutMkLst>
            <pc:docMk/>
            <pc:sldMasterMk cId="406606277" sldId="2147483648"/>
            <pc:sldLayoutMk cId="3984481906" sldId="2147483658"/>
          </pc:sldLayoutMkLst>
        </pc:sldLayoutChg>
        <pc:sldLayoutChg chg="modTransition">
          <pc:chgData name="Carl Olivestam" userId="b38f2ee7-d8e6-4504-9c71-079ae1771b04" providerId="ADAL" clId="{DEF2F1E9-EB2D-4413-ACF5-86E9AC0CD297}" dt="2020-03-03T20:55:02.393" v="631"/>
          <pc:sldLayoutMkLst>
            <pc:docMk/>
            <pc:sldMasterMk cId="406606277" sldId="2147483648"/>
            <pc:sldLayoutMk cId="1912677962" sldId="2147483659"/>
          </pc:sldLayoutMkLst>
        </pc:sldLayoutChg>
      </pc:sldMaster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88669BDF-5636-4AC3-92E9-531B3D44EEF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Underrubrik 2">
            <a:extLst>
              <a:ext uri="{FF2B5EF4-FFF2-40B4-BE49-F238E27FC236}">
                <a16:creationId xmlns:a16="http://schemas.microsoft.com/office/drawing/2014/main" id="{3752463E-3EA7-45B7-8BFF-B2B158CDF16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/>
              <a:t>Klicka här för att ändra mall för underrubrikformat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5E827755-BCB5-4878-8EA9-AAC5A3DB70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0E3B77-D88E-467B-A2B8-7FA4F0935719}" type="datetimeFigureOut">
              <a:rPr lang="sv-SE" smtClean="0"/>
              <a:t>2020-03-03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50AC4751-90A4-4659-B97B-826E7EBC30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C3D86085-4B42-431C-B6DA-CFD90F3B4D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73C650-5222-4E4F-8249-62741556D9FE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5983462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Rubrik och lodrä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1C442106-09AD-4745-BA91-FC0E728C77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lodrät text 2">
            <a:extLst>
              <a:ext uri="{FF2B5EF4-FFF2-40B4-BE49-F238E27FC236}">
                <a16:creationId xmlns:a16="http://schemas.microsoft.com/office/drawing/2014/main" id="{80CBB499-96EF-41D6-82ED-365874F14E0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6A1C2262-D280-4312-A21B-6A36C0D746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0E3B77-D88E-467B-A2B8-7FA4F0935719}" type="datetimeFigureOut">
              <a:rPr lang="sv-SE" smtClean="0"/>
              <a:t>2020-03-03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07BC5352-0B04-4AEF-B4E9-761B94E1ED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D9D36A63-C16B-45EC-8B96-FE86456B78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73C650-5222-4E4F-8249-62741556D9FE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98448190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ät 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ät rubrik 1">
            <a:extLst>
              <a:ext uri="{FF2B5EF4-FFF2-40B4-BE49-F238E27FC236}">
                <a16:creationId xmlns:a16="http://schemas.microsoft.com/office/drawing/2014/main" id="{5B5D8FF0-7492-4445-8AA3-A51F1A9F890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lodrät text 2">
            <a:extLst>
              <a:ext uri="{FF2B5EF4-FFF2-40B4-BE49-F238E27FC236}">
                <a16:creationId xmlns:a16="http://schemas.microsoft.com/office/drawing/2014/main" id="{E8969576-7A5D-475C-AAFB-B9746BE69FE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C091625C-7ADA-4330-A1CA-C7A65DABF9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0E3B77-D88E-467B-A2B8-7FA4F0935719}" type="datetimeFigureOut">
              <a:rPr lang="sv-SE" smtClean="0"/>
              <a:t>2020-03-03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7BEAC5F4-C3A4-4B69-844A-32C6140BB1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E3CD4828-BB97-47C9-99A5-25F00231EF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73C650-5222-4E4F-8249-62741556D9FE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91267796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0FB76F1E-AD67-47D5-8CEA-2602A4C852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568A395B-BF1F-4CE1-8751-FADCD128390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3A62B3AF-A393-4C13-9033-AD39F46A9A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0E3B77-D88E-467B-A2B8-7FA4F0935719}" type="datetimeFigureOut">
              <a:rPr lang="sv-SE" smtClean="0"/>
              <a:t>2020-03-03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0FC5B4BD-3A35-4AA9-A48F-306963C0F2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17AC8F06-8CF0-4D43-8F3B-148A8748BF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73C650-5222-4E4F-8249-62741556D9FE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10485274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25DC1D29-CF14-4FE5-B57E-DB42214C7E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AA09A657-01BC-4080-ABC0-1D066527DEE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C01E061B-A875-4B71-A382-7430D98307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0E3B77-D88E-467B-A2B8-7FA4F0935719}" type="datetimeFigureOut">
              <a:rPr lang="sv-SE" smtClean="0"/>
              <a:t>2020-03-03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D07BBA29-4F4B-4A1E-A93E-26F3E53C04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752DFD8F-C01B-48B2-923E-B359294EC3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73C650-5222-4E4F-8249-62741556D9FE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71044034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4C1D6C26-EB20-411A-B8BB-C259DD58AC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AF0B630A-80A8-4B85-9DFF-221A5168FF2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innehåll 3">
            <a:extLst>
              <a:ext uri="{FF2B5EF4-FFF2-40B4-BE49-F238E27FC236}">
                <a16:creationId xmlns:a16="http://schemas.microsoft.com/office/drawing/2014/main" id="{0673CA88-8C5B-47DF-A80C-8E555418650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AC12000B-3F6F-4461-8880-FC6A7343B9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0E3B77-D88E-467B-A2B8-7FA4F0935719}" type="datetimeFigureOut">
              <a:rPr lang="sv-SE" smtClean="0"/>
              <a:t>2020-03-03</a:t>
            </a:fld>
            <a:endParaRPr lang="sv-SE"/>
          </a:p>
        </p:txBody>
      </p:sp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2F4E0C04-6177-4FCC-A9B2-D7FCB61C0E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F4E78D9B-479F-44DD-AC0B-294F7EC18C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73C650-5222-4E4F-8249-62741556D9FE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58817360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962B9B9E-74AC-49BA-8EF3-D03EF9FB22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BB382D70-CA83-40F4-914D-1C834CC9278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Platshållare för innehåll 3">
            <a:extLst>
              <a:ext uri="{FF2B5EF4-FFF2-40B4-BE49-F238E27FC236}">
                <a16:creationId xmlns:a16="http://schemas.microsoft.com/office/drawing/2014/main" id="{AADF6C6E-153E-4BFD-991B-D5C87D1D3BF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Platshållare för text 4">
            <a:extLst>
              <a:ext uri="{FF2B5EF4-FFF2-40B4-BE49-F238E27FC236}">
                <a16:creationId xmlns:a16="http://schemas.microsoft.com/office/drawing/2014/main" id="{C4D91BDE-8B18-4477-8BF9-96C5FFEBC79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6" name="Platshållare för innehåll 5">
            <a:extLst>
              <a:ext uri="{FF2B5EF4-FFF2-40B4-BE49-F238E27FC236}">
                <a16:creationId xmlns:a16="http://schemas.microsoft.com/office/drawing/2014/main" id="{694EAA93-55C4-4CD0-8C00-EE81C998861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7" name="Platshållare för datum 6">
            <a:extLst>
              <a:ext uri="{FF2B5EF4-FFF2-40B4-BE49-F238E27FC236}">
                <a16:creationId xmlns:a16="http://schemas.microsoft.com/office/drawing/2014/main" id="{A316785D-F9D2-4272-93EA-8C811E34E5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0E3B77-D88E-467B-A2B8-7FA4F0935719}" type="datetimeFigureOut">
              <a:rPr lang="sv-SE" smtClean="0"/>
              <a:t>2020-03-03</a:t>
            </a:fld>
            <a:endParaRPr lang="sv-SE"/>
          </a:p>
        </p:txBody>
      </p:sp>
      <p:sp>
        <p:nvSpPr>
          <p:cNvPr id="8" name="Platshållare för sidfot 7">
            <a:extLst>
              <a:ext uri="{FF2B5EF4-FFF2-40B4-BE49-F238E27FC236}">
                <a16:creationId xmlns:a16="http://schemas.microsoft.com/office/drawing/2014/main" id="{830ACFD6-42A5-4ABC-ACFB-98CC93F08C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9" name="Platshållare för bildnummer 8">
            <a:extLst>
              <a:ext uri="{FF2B5EF4-FFF2-40B4-BE49-F238E27FC236}">
                <a16:creationId xmlns:a16="http://schemas.microsoft.com/office/drawing/2014/main" id="{C3576B6B-E032-4932-A503-7539B8594A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73C650-5222-4E4F-8249-62741556D9FE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1162632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6050CCE6-E53A-4D2B-8068-A14A2C3A82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datum 2">
            <a:extLst>
              <a:ext uri="{FF2B5EF4-FFF2-40B4-BE49-F238E27FC236}">
                <a16:creationId xmlns:a16="http://schemas.microsoft.com/office/drawing/2014/main" id="{C5457949-77E0-4774-A383-F00056A59C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0E3B77-D88E-467B-A2B8-7FA4F0935719}" type="datetimeFigureOut">
              <a:rPr lang="sv-SE" smtClean="0"/>
              <a:t>2020-03-03</a:t>
            </a:fld>
            <a:endParaRPr lang="sv-SE"/>
          </a:p>
        </p:txBody>
      </p:sp>
      <p:sp>
        <p:nvSpPr>
          <p:cNvPr id="4" name="Platshållare för sidfot 3">
            <a:extLst>
              <a:ext uri="{FF2B5EF4-FFF2-40B4-BE49-F238E27FC236}">
                <a16:creationId xmlns:a16="http://schemas.microsoft.com/office/drawing/2014/main" id="{7DF66219-40A1-433F-93A4-FE98BF975A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C73BF108-211D-4093-AA4E-9513A34455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73C650-5222-4E4F-8249-62741556D9FE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31979396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>
            <a:extLst>
              <a:ext uri="{FF2B5EF4-FFF2-40B4-BE49-F238E27FC236}">
                <a16:creationId xmlns:a16="http://schemas.microsoft.com/office/drawing/2014/main" id="{7C8BCB7F-8282-4639-A2A5-B83CA0F63D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0E3B77-D88E-467B-A2B8-7FA4F0935719}" type="datetimeFigureOut">
              <a:rPr lang="sv-SE" smtClean="0"/>
              <a:t>2020-03-03</a:t>
            </a:fld>
            <a:endParaRPr lang="sv-SE"/>
          </a:p>
        </p:txBody>
      </p:sp>
      <p:sp>
        <p:nvSpPr>
          <p:cNvPr id="3" name="Platshållare för sidfot 2">
            <a:extLst>
              <a:ext uri="{FF2B5EF4-FFF2-40B4-BE49-F238E27FC236}">
                <a16:creationId xmlns:a16="http://schemas.microsoft.com/office/drawing/2014/main" id="{F695B94D-4636-4E8B-AF23-9416FD6FD3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>
            <a:extLst>
              <a:ext uri="{FF2B5EF4-FFF2-40B4-BE49-F238E27FC236}">
                <a16:creationId xmlns:a16="http://schemas.microsoft.com/office/drawing/2014/main" id="{70C0056B-A5C0-4EE7-BF77-8E6857A3C1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73C650-5222-4E4F-8249-62741556D9FE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34178155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ext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1DE58E51-0B8C-4B91-90DA-67C5B77D64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E5A9C35C-86ED-4592-A6EA-0352603D2BE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2A8C9569-2F42-4373-A7B6-75402661ED5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728BBE2C-62F2-4029-A98F-44D3227180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0E3B77-D88E-467B-A2B8-7FA4F0935719}" type="datetimeFigureOut">
              <a:rPr lang="sv-SE" smtClean="0"/>
              <a:t>2020-03-03</a:t>
            </a:fld>
            <a:endParaRPr lang="sv-SE"/>
          </a:p>
        </p:txBody>
      </p:sp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9643EAB5-2B50-484B-8139-B28E66A48F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D01A5598-FB96-46B8-AFEF-9DF0FA55DF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73C650-5222-4E4F-8249-62741556D9FE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75419010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E2494E56-FF34-4525-A962-AF8E5FC005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bild 2">
            <a:extLst>
              <a:ext uri="{FF2B5EF4-FFF2-40B4-BE49-F238E27FC236}">
                <a16:creationId xmlns:a16="http://schemas.microsoft.com/office/drawing/2014/main" id="{8858F766-A3AD-42EF-A083-658EE51953C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v-SE"/>
          </a:p>
        </p:txBody>
      </p:sp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2D94ECDA-140E-407E-82CE-71B68B99206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480D0B6D-DB81-4542-94DE-32BF4FE9C5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0E3B77-D88E-467B-A2B8-7FA4F0935719}" type="datetimeFigureOut">
              <a:rPr lang="sv-SE" smtClean="0"/>
              <a:t>2020-03-03</a:t>
            </a:fld>
            <a:endParaRPr lang="sv-SE"/>
          </a:p>
        </p:txBody>
      </p:sp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2A7ACA24-36DC-4133-95DF-E3A452564F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1AA56E30-131D-4F66-95D3-E63C0A4153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73C650-5222-4E4F-8249-62741556D9FE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87034191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rubrik 1">
            <a:extLst>
              <a:ext uri="{FF2B5EF4-FFF2-40B4-BE49-F238E27FC236}">
                <a16:creationId xmlns:a16="http://schemas.microsoft.com/office/drawing/2014/main" id="{18F2E929-BF7D-4AD4-9A77-ACB09F4496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2A8BF2D2-F361-4DE1-8AFB-41A2E92E98C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A403E269-95E3-46DE-A7FB-FD2C77119FD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30E3B77-D88E-467B-A2B8-7FA4F0935719}" type="datetimeFigureOut">
              <a:rPr lang="sv-SE" smtClean="0"/>
              <a:t>2020-03-03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C00664A5-519C-4165-8285-3F0DE5234F2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D5E51F69-482C-49DB-82AA-9489512E9FF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73C650-5222-4E4F-8249-62741556D9FE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066062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jp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hyperlink" Target="https://one-lnk.com/x1eeJ-xcdwkfVY3b40BVE9ylJHgJqzyBF2Se7ZgklFCI_Z2CfA-fF2jSq6faq2xrjdzp_tiKKLZd6OPa8MPnHWHDA/x1eTpDVmyKDC-_dkU3XW64CEgkwwt_UmpUmu6m-deUyxS1MBnkCl03gXyZnohLWyXLAAdsWGo2KZzzifjKxa5-Zj8xF6G2mYm9-JIe77RamcyZIevsn3h_D4KcbqSjo8STK2im-JwWGBF84UNEQGQZYaJQbYoMdLxRsY6Uat40lqEcsyi9PTrzdbi95MnUg1bB4w4JNy4hZrJtYR1YmIesx_PVhFRtFQ0uhrNSKSHcMoLJEcXLWTltMIAjhCTM0dM_VZV6nH_XqLV9YX0nhcx59R6Z0zC2ZcAp6Vlip14qlOOjMivBeScn_lwrJwTpZM1o7" TargetMode="Externa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.jpg"/><Relationship Id="rId4" Type="http://schemas.openxmlformats.org/officeDocument/2006/relationships/image" Target="../media/image17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wmf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gif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1.jpeg"/><Relationship Id="rId4" Type="http://schemas.openxmlformats.org/officeDocument/2006/relationships/image" Target="../media/image24.gi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remusforlag.se/" TargetMode="Externa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objekt 2" descr="En bild som visar utomhus, tecken, moln, molnigt&#10;&#10;Automatiskt genererad beskrivning">
            <a:extLst>
              <a:ext uri="{FF2B5EF4-FFF2-40B4-BE49-F238E27FC236}">
                <a16:creationId xmlns:a16="http://schemas.microsoft.com/office/drawing/2014/main" id="{4B62E36A-8794-4EEF-8B46-F47A16855E3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8575"/>
            <a:ext cx="12192000" cy="6858000"/>
          </a:xfrm>
          <a:prstGeom prst="rect">
            <a:avLst/>
          </a:prstGeom>
        </p:spPr>
      </p:pic>
      <p:grpSp>
        <p:nvGrpSpPr>
          <p:cNvPr id="4" name="Group 14">
            <a:extLst>
              <a:ext uri="{FF2B5EF4-FFF2-40B4-BE49-F238E27FC236}">
                <a16:creationId xmlns:a16="http://schemas.microsoft.com/office/drawing/2014/main" id="{83C84FDE-2E4C-4321-8FEB-55BB24C6D5BC}"/>
              </a:ext>
            </a:extLst>
          </p:cNvPr>
          <p:cNvGrpSpPr>
            <a:grpSpLocks/>
          </p:cNvGrpSpPr>
          <p:nvPr/>
        </p:nvGrpSpPr>
        <p:grpSpPr bwMode="auto">
          <a:xfrm>
            <a:off x="-1588" y="669925"/>
            <a:ext cx="180976" cy="358775"/>
            <a:chOff x="-3" y="1055"/>
            <a:chExt cx="285" cy="565"/>
          </a:xfrm>
        </p:grpSpPr>
        <p:grpSp>
          <p:nvGrpSpPr>
            <p:cNvPr id="5" name="Group 25">
              <a:extLst>
                <a:ext uri="{FF2B5EF4-FFF2-40B4-BE49-F238E27FC236}">
                  <a16:creationId xmlns:a16="http://schemas.microsoft.com/office/drawing/2014/main" id="{1028DFB1-2F53-4B30-AB24-D73B589A8517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40" y="1057"/>
              <a:ext cx="2" cy="560"/>
              <a:chOff x="140" y="1057"/>
              <a:chExt cx="2" cy="560"/>
            </a:xfrm>
          </p:grpSpPr>
          <p:sp>
            <p:nvSpPr>
              <p:cNvPr id="16" name="Freeform 26">
                <a:extLst>
                  <a:ext uri="{FF2B5EF4-FFF2-40B4-BE49-F238E27FC236}">
                    <a16:creationId xmlns:a16="http://schemas.microsoft.com/office/drawing/2014/main" id="{90CA4B2D-A98A-40DB-A4E8-6AF2395B1FB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40" y="1057"/>
                <a:ext cx="2" cy="560"/>
              </a:xfrm>
              <a:custGeom>
                <a:avLst/>
                <a:gdLst>
                  <a:gd name="T0" fmla="+- 0 1057 1057"/>
                  <a:gd name="T1" fmla="*/ 1057 h 560"/>
                  <a:gd name="T2" fmla="+- 0 1617 1057"/>
                  <a:gd name="T3" fmla="*/ 1617 h 560"/>
                </a:gdLst>
                <a:ahLst/>
                <a:cxnLst>
                  <a:cxn ang="0">
                    <a:pos x="0" y="T1"/>
                  </a:cxn>
                  <a:cxn ang="0">
                    <a:pos x="0" y="T3"/>
                  </a:cxn>
                </a:cxnLst>
                <a:rect l="0" t="0" r="r" b="b"/>
                <a:pathLst>
                  <a:path h="560">
                    <a:moveTo>
                      <a:pt x="0" y="0"/>
                    </a:moveTo>
                    <a:lnTo>
                      <a:pt x="0" y="560"/>
                    </a:lnTo>
                  </a:path>
                </a:pathLst>
              </a:custGeom>
              <a:noFill/>
              <a:ln w="31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sv-SE"/>
              </a:p>
            </p:txBody>
          </p:sp>
        </p:grpSp>
        <p:grpSp>
          <p:nvGrpSpPr>
            <p:cNvPr id="6" name="Group 23">
              <a:extLst>
                <a:ext uri="{FF2B5EF4-FFF2-40B4-BE49-F238E27FC236}">
                  <a16:creationId xmlns:a16="http://schemas.microsoft.com/office/drawing/2014/main" id="{24480411-C230-4EEB-A999-E2C115990485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0" y="1337"/>
              <a:ext cx="280" cy="2"/>
              <a:chOff x="0" y="1337"/>
              <a:chExt cx="280" cy="2"/>
            </a:xfrm>
          </p:grpSpPr>
          <p:sp>
            <p:nvSpPr>
              <p:cNvPr id="15" name="Freeform 24">
                <a:extLst>
                  <a:ext uri="{FF2B5EF4-FFF2-40B4-BE49-F238E27FC236}">
                    <a16:creationId xmlns:a16="http://schemas.microsoft.com/office/drawing/2014/main" id="{01339F24-5C4F-4805-AD26-7EDE4B53FD3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0" y="1337"/>
                <a:ext cx="280" cy="2"/>
              </a:xfrm>
              <a:custGeom>
                <a:avLst/>
                <a:gdLst>
                  <a:gd name="T0" fmla="*/ 280 w 280"/>
                  <a:gd name="T1" fmla="*/ 0 w 280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</a:cxnLst>
                <a:rect l="0" t="0" r="r" b="b"/>
                <a:pathLst>
                  <a:path w="280">
                    <a:moveTo>
                      <a:pt x="280" y="0"/>
                    </a:moveTo>
                    <a:lnTo>
                      <a:pt x="0" y="0"/>
                    </a:lnTo>
                  </a:path>
                </a:pathLst>
              </a:custGeom>
              <a:noFill/>
              <a:ln w="31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sv-SE"/>
              </a:p>
            </p:txBody>
          </p:sp>
        </p:grpSp>
        <p:grpSp>
          <p:nvGrpSpPr>
            <p:cNvPr id="7" name="Group 21">
              <a:extLst>
                <a:ext uri="{FF2B5EF4-FFF2-40B4-BE49-F238E27FC236}">
                  <a16:creationId xmlns:a16="http://schemas.microsoft.com/office/drawing/2014/main" id="{C2E378DB-FA9A-4983-8482-2726C59D4B91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0" y="1237"/>
              <a:ext cx="200" cy="200"/>
              <a:chOff x="40" y="1237"/>
              <a:chExt cx="200" cy="200"/>
            </a:xfrm>
          </p:grpSpPr>
          <p:sp>
            <p:nvSpPr>
              <p:cNvPr id="14" name="Freeform 22">
                <a:extLst>
                  <a:ext uri="{FF2B5EF4-FFF2-40B4-BE49-F238E27FC236}">
                    <a16:creationId xmlns:a16="http://schemas.microsoft.com/office/drawing/2014/main" id="{D12B99A8-21C8-45DF-ABA1-3612C244BF9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0" y="1237"/>
                <a:ext cx="200" cy="200"/>
              </a:xfrm>
              <a:custGeom>
                <a:avLst/>
                <a:gdLst>
                  <a:gd name="T0" fmla="+- 0 140 40"/>
                  <a:gd name="T1" fmla="*/ T0 w 200"/>
                  <a:gd name="T2" fmla="+- 0 1437 1237"/>
                  <a:gd name="T3" fmla="*/ 1437 h 200"/>
                  <a:gd name="T4" fmla="+- 0 78 40"/>
                  <a:gd name="T5" fmla="*/ T4 w 200"/>
                  <a:gd name="T6" fmla="+- 0 1416 1237"/>
                  <a:gd name="T7" fmla="*/ 1416 h 200"/>
                  <a:gd name="T8" fmla="+- 0 43 40"/>
                  <a:gd name="T9" fmla="*/ T8 w 200"/>
                  <a:gd name="T10" fmla="+- 0 1362 1237"/>
                  <a:gd name="T11" fmla="*/ 1362 h 200"/>
                  <a:gd name="T12" fmla="+- 0 40 40"/>
                  <a:gd name="T13" fmla="*/ T12 w 200"/>
                  <a:gd name="T14" fmla="+- 0 1339 1237"/>
                  <a:gd name="T15" fmla="*/ 1339 h 200"/>
                  <a:gd name="T16" fmla="+- 0 43 40"/>
                  <a:gd name="T17" fmla="*/ T16 w 200"/>
                  <a:gd name="T18" fmla="+- 0 1316 1237"/>
                  <a:gd name="T19" fmla="*/ 1316 h 200"/>
                  <a:gd name="T20" fmla="+- 0 76 40"/>
                  <a:gd name="T21" fmla="*/ T20 w 200"/>
                  <a:gd name="T22" fmla="+- 0 1261 1237"/>
                  <a:gd name="T23" fmla="*/ 1261 h 200"/>
                  <a:gd name="T24" fmla="+- 0 137 40"/>
                  <a:gd name="T25" fmla="*/ T24 w 200"/>
                  <a:gd name="T26" fmla="+- 0 1237 1237"/>
                  <a:gd name="T27" fmla="*/ 1237 h 200"/>
                  <a:gd name="T28" fmla="+- 0 160 40"/>
                  <a:gd name="T29" fmla="*/ T28 w 200"/>
                  <a:gd name="T30" fmla="+- 0 1240 1237"/>
                  <a:gd name="T31" fmla="*/ 1240 h 200"/>
                  <a:gd name="T32" fmla="+- 0 216 40"/>
                  <a:gd name="T33" fmla="*/ T32 w 200"/>
                  <a:gd name="T34" fmla="+- 0 1273 1237"/>
                  <a:gd name="T35" fmla="*/ 1273 h 200"/>
                  <a:gd name="T36" fmla="+- 0 240 40"/>
                  <a:gd name="T37" fmla="*/ T36 w 200"/>
                  <a:gd name="T38" fmla="+- 0 1333 1237"/>
                  <a:gd name="T39" fmla="*/ 1333 h 200"/>
                  <a:gd name="T40" fmla="+- 0 237 40"/>
                  <a:gd name="T41" fmla="*/ T40 w 200"/>
                  <a:gd name="T42" fmla="+- 0 1357 1237"/>
                  <a:gd name="T43" fmla="*/ 1357 h 200"/>
                  <a:gd name="T44" fmla="+- 0 205 40"/>
                  <a:gd name="T45" fmla="*/ T44 w 200"/>
                  <a:gd name="T46" fmla="+- 0 1413 1237"/>
                  <a:gd name="T47" fmla="*/ 1413 h 200"/>
                  <a:gd name="T48" fmla="+- 0 145 40"/>
                  <a:gd name="T49" fmla="*/ T48 w 200"/>
                  <a:gd name="T50" fmla="+- 0 1437 1237"/>
                  <a:gd name="T51" fmla="*/ 1437 h 200"/>
                  <a:gd name="T52" fmla="+- 0 140 40"/>
                  <a:gd name="T53" fmla="*/ T52 w 200"/>
                  <a:gd name="T54" fmla="+- 0 1437 1237"/>
                  <a:gd name="T55" fmla="*/ 1437 h 200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  <a:cxn ang="0">
                    <a:pos x="T21" y="T23"/>
                  </a:cxn>
                  <a:cxn ang="0">
                    <a:pos x="T25" y="T27"/>
                  </a:cxn>
                  <a:cxn ang="0">
                    <a:pos x="T29" y="T31"/>
                  </a:cxn>
                  <a:cxn ang="0">
                    <a:pos x="T33" y="T35"/>
                  </a:cxn>
                  <a:cxn ang="0">
                    <a:pos x="T37" y="T39"/>
                  </a:cxn>
                  <a:cxn ang="0">
                    <a:pos x="T41" y="T43"/>
                  </a:cxn>
                  <a:cxn ang="0">
                    <a:pos x="T45" y="T47"/>
                  </a:cxn>
                  <a:cxn ang="0">
                    <a:pos x="T49" y="T51"/>
                  </a:cxn>
                  <a:cxn ang="0">
                    <a:pos x="T53" y="T55"/>
                  </a:cxn>
                </a:cxnLst>
                <a:rect l="0" t="0" r="r" b="b"/>
                <a:pathLst>
                  <a:path w="200" h="200">
                    <a:moveTo>
                      <a:pt x="100" y="200"/>
                    </a:moveTo>
                    <a:lnTo>
                      <a:pt x="38" y="179"/>
                    </a:lnTo>
                    <a:lnTo>
                      <a:pt x="3" y="125"/>
                    </a:lnTo>
                    <a:lnTo>
                      <a:pt x="0" y="102"/>
                    </a:lnTo>
                    <a:lnTo>
                      <a:pt x="3" y="79"/>
                    </a:lnTo>
                    <a:lnTo>
                      <a:pt x="36" y="24"/>
                    </a:lnTo>
                    <a:lnTo>
                      <a:pt x="97" y="0"/>
                    </a:lnTo>
                    <a:lnTo>
                      <a:pt x="120" y="3"/>
                    </a:lnTo>
                    <a:lnTo>
                      <a:pt x="176" y="36"/>
                    </a:lnTo>
                    <a:lnTo>
                      <a:pt x="200" y="96"/>
                    </a:lnTo>
                    <a:lnTo>
                      <a:pt x="197" y="120"/>
                    </a:lnTo>
                    <a:lnTo>
                      <a:pt x="165" y="176"/>
                    </a:lnTo>
                    <a:lnTo>
                      <a:pt x="105" y="200"/>
                    </a:lnTo>
                    <a:lnTo>
                      <a:pt x="100" y="200"/>
                    </a:lnTo>
                    <a:close/>
                  </a:path>
                </a:pathLst>
              </a:custGeom>
              <a:noFill/>
              <a:ln w="31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sv-SE"/>
              </a:p>
            </p:txBody>
          </p:sp>
        </p:grpSp>
        <p:grpSp>
          <p:nvGrpSpPr>
            <p:cNvPr id="8" name="Group 19">
              <a:extLst>
                <a:ext uri="{FF2B5EF4-FFF2-40B4-BE49-F238E27FC236}">
                  <a16:creationId xmlns:a16="http://schemas.microsoft.com/office/drawing/2014/main" id="{15546443-A331-433B-819B-3F0C510396EC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80" y="1278"/>
              <a:ext cx="119" cy="120"/>
              <a:chOff x="80" y="1278"/>
              <a:chExt cx="119" cy="120"/>
            </a:xfrm>
          </p:grpSpPr>
          <p:sp>
            <p:nvSpPr>
              <p:cNvPr id="13" name="Freeform 20">
                <a:extLst>
                  <a:ext uri="{FF2B5EF4-FFF2-40B4-BE49-F238E27FC236}">
                    <a16:creationId xmlns:a16="http://schemas.microsoft.com/office/drawing/2014/main" id="{2EEC68C8-C5FD-4AF0-86F1-38711E26D5E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0" y="1278"/>
                <a:ext cx="119" cy="120"/>
              </a:xfrm>
              <a:custGeom>
                <a:avLst/>
                <a:gdLst>
                  <a:gd name="T0" fmla="+- 0 130 80"/>
                  <a:gd name="T1" fmla="*/ T0 w 119"/>
                  <a:gd name="T2" fmla="+- 0 1278 1278"/>
                  <a:gd name="T3" fmla="*/ 1278 h 120"/>
                  <a:gd name="T4" fmla="+- 0 110 80"/>
                  <a:gd name="T5" fmla="*/ T4 w 119"/>
                  <a:gd name="T6" fmla="+- 0 1285 1278"/>
                  <a:gd name="T7" fmla="*/ 1285 h 120"/>
                  <a:gd name="T8" fmla="+- 0 94 80"/>
                  <a:gd name="T9" fmla="*/ T8 w 119"/>
                  <a:gd name="T10" fmla="+- 0 1299 1278"/>
                  <a:gd name="T11" fmla="*/ 1299 h 120"/>
                  <a:gd name="T12" fmla="+- 0 84 80"/>
                  <a:gd name="T13" fmla="*/ T12 w 119"/>
                  <a:gd name="T14" fmla="+- 0 1319 1278"/>
                  <a:gd name="T15" fmla="*/ 1319 h 120"/>
                  <a:gd name="T16" fmla="+- 0 80 80"/>
                  <a:gd name="T17" fmla="*/ T16 w 119"/>
                  <a:gd name="T18" fmla="+- 0 1343 1278"/>
                  <a:gd name="T19" fmla="*/ 1343 h 120"/>
                  <a:gd name="T20" fmla="+- 0 86 80"/>
                  <a:gd name="T21" fmla="*/ T20 w 119"/>
                  <a:gd name="T22" fmla="+- 0 1364 1278"/>
                  <a:gd name="T23" fmla="*/ 1364 h 120"/>
                  <a:gd name="T24" fmla="+- 0 99 80"/>
                  <a:gd name="T25" fmla="*/ T24 w 119"/>
                  <a:gd name="T26" fmla="+- 0 1382 1278"/>
                  <a:gd name="T27" fmla="*/ 1382 h 120"/>
                  <a:gd name="T28" fmla="+- 0 118 80"/>
                  <a:gd name="T29" fmla="*/ T28 w 119"/>
                  <a:gd name="T30" fmla="+- 0 1393 1278"/>
                  <a:gd name="T31" fmla="*/ 1393 h 120"/>
                  <a:gd name="T32" fmla="+- 0 140 80"/>
                  <a:gd name="T33" fmla="*/ T32 w 119"/>
                  <a:gd name="T34" fmla="+- 0 1397 1278"/>
                  <a:gd name="T35" fmla="*/ 1397 h 120"/>
                  <a:gd name="T36" fmla="+- 0 156 80"/>
                  <a:gd name="T37" fmla="*/ T36 w 119"/>
                  <a:gd name="T38" fmla="+- 0 1395 1278"/>
                  <a:gd name="T39" fmla="*/ 1395 h 120"/>
                  <a:gd name="T40" fmla="+- 0 173 80"/>
                  <a:gd name="T41" fmla="*/ T40 w 119"/>
                  <a:gd name="T42" fmla="+- 0 1387 1278"/>
                  <a:gd name="T43" fmla="*/ 1387 h 120"/>
                  <a:gd name="T44" fmla="+- 0 187 80"/>
                  <a:gd name="T45" fmla="*/ T44 w 119"/>
                  <a:gd name="T46" fmla="+- 0 1372 1278"/>
                  <a:gd name="T47" fmla="*/ 1372 h 120"/>
                  <a:gd name="T48" fmla="+- 0 196 80"/>
                  <a:gd name="T49" fmla="*/ T48 w 119"/>
                  <a:gd name="T50" fmla="+- 0 1351 1278"/>
                  <a:gd name="T51" fmla="*/ 1351 h 120"/>
                  <a:gd name="T52" fmla="+- 0 199 80"/>
                  <a:gd name="T53" fmla="*/ T52 w 119"/>
                  <a:gd name="T54" fmla="+- 0 1324 1278"/>
                  <a:gd name="T55" fmla="*/ 1324 h 120"/>
                  <a:gd name="T56" fmla="+- 0 190 80"/>
                  <a:gd name="T57" fmla="*/ T56 w 119"/>
                  <a:gd name="T58" fmla="+- 0 1306 1278"/>
                  <a:gd name="T59" fmla="*/ 1306 h 120"/>
                  <a:gd name="T60" fmla="+- 0 176 80"/>
                  <a:gd name="T61" fmla="*/ T60 w 119"/>
                  <a:gd name="T62" fmla="+- 0 1291 1278"/>
                  <a:gd name="T63" fmla="*/ 1291 h 120"/>
                  <a:gd name="T64" fmla="+- 0 156 80"/>
                  <a:gd name="T65" fmla="*/ T64 w 119"/>
                  <a:gd name="T66" fmla="+- 0 1281 1278"/>
                  <a:gd name="T67" fmla="*/ 1281 h 120"/>
                  <a:gd name="T68" fmla="+- 0 130 80"/>
                  <a:gd name="T69" fmla="*/ T68 w 119"/>
                  <a:gd name="T70" fmla="+- 0 1278 1278"/>
                  <a:gd name="T71" fmla="*/ 1278 h 120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  <a:cxn ang="0">
                    <a:pos x="T21" y="T23"/>
                  </a:cxn>
                  <a:cxn ang="0">
                    <a:pos x="T25" y="T27"/>
                  </a:cxn>
                  <a:cxn ang="0">
                    <a:pos x="T29" y="T31"/>
                  </a:cxn>
                  <a:cxn ang="0">
                    <a:pos x="T33" y="T35"/>
                  </a:cxn>
                  <a:cxn ang="0">
                    <a:pos x="T37" y="T39"/>
                  </a:cxn>
                  <a:cxn ang="0">
                    <a:pos x="T41" y="T43"/>
                  </a:cxn>
                  <a:cxn ang="0">
                    <a:pos x="T45" y="T47"/>
                  </a:cxn>
                  <a:cxn ang="0">
                    <a:pos x="T49" y="T51"/>
                  </a:cxn>
                  <a:cxn ang="0">
                    <a:pos x="T53" y="T55"/>
                  </a:cxn>
                  <a:cxn ang="0">
                    <a:pos x="T57" y="T59"/>
                  </a:cxn>
                  <a:cxn ang="0">
                    <a:pos x="T61" y="T63"/>
                  </a:cxn>
                  <a:cxn ang="0">
                    <a:pos x="T65" y="T67"/>
                  </a:cxn>
                  <a:cxn ang="0">
                    <a:pos x="T69" y="T71"/>
                  </a:cxn>
                </a:cxnLst>
                <a:rect l="0" t="0" r="r" b="b"/>
                <a:pathLst>
                  <a:path w="119" h="120">
                    <a:moveTo>
                      <a:pt x="50" y="0"/>
                    </a:moveTo>
                    <a:lnTo>
                      <a:pt x="30" y="7"/>
                    </a:lnTo>
                    <a:lnTo>
                      <a:pt x="14" y="21"/>
                    </a:lnTo>
                    <a:lnTo>
                      <a:pt x="4" y="41"/>
                    </a:lnTo>
                    <a:lnTo>
                      <a:pt x="0" y="65"/>
                    </a:lnTo>
                    <a:lnTo>
                      <a:pt x="6" y="86"/>
                    </a:lnTo>
                    <a:lnTo>
                      <a:pt x="19" y="104"/>
                    </a:lnTo>
                    <a:lnTo>
                      <a:pt x="38" y="115"/>
                    </a:lnTo>
                    <a:lnTo>
                      <a:pt x="60" y="119"/>
                    </a:lnTo>
                    <a:lnTo>
                      <a:pt x="76" y="117"/>
                    </a:lnTo>
                    <a:lnTo>
                      <a:pt x="93" y="109"/>
                    </a:lnTo>
                    <a:lnTo>
                      <a:pt x="107" y="94"/>
                    </a:lnTo>
                    <a:lnTo>
                      <a:pt x="116" y="73"/>
                    </a:lnTo>
                    <a:lnTo>
                      <a:pt x="119" y="46"/>
                    </a:lnTo>
                    <a:lnTo>
                      <a:pt x="110" y="28"/>
                    </a:lnTo>
                    <a:lnTo>
                      <a:pt x="96" y="13"/>
                    </a:lnTo>
                    <a:lnTo>
                      <a:pt x="76" y="3"/>
                    </a:lnTo>
                    <a:lnTo>
                      <a:pt x="50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sv-SE"/>
              </a:p>
            </p:txBody>
          </p:sp>
        </p:grpSp>
        <p:grpSp>
          <p:nvGrpSpPr>
            <p:cNvPr id="9" name="Group 17">
              <a:extLst>
                <a:ext uri="{FF2B5EF4-FFF2-40B4-BE49-F238E27FC236}">
                  <a16:creationId xmlns:a16="http://schemas.microsoft.com/office/drawing/2014/main" id="{2B6C4292-3038-4AFB-8562-E018B88EE9A1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96" y="1294"/>
              <a:ext cx="88" cy="88"/>
              <a:chOff x="96" y="1294"/>
              <a:chExt cx="88" cy="88"/>
            </a:xfrm>
          </p:grpSpPr>
          <p:sp>
            <p:nvSpPr>
              <p:cNvPr id="12" name="Freeform 18">
                <a:extLst>
                  <a:ext uri="{FF2B5EF4-FFF2-40B4-BE49-F238E27FC236}">
                    <a16:creationId xmlns:a16="http://schemas.microsoft.com/office/drawing/2014/main" id="{3C782114-D03C-47F2-987B-4D9E58454B5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6" y="1294"/>
                <a:ext cx="88" cy="88"/>
              </a:xfrm>
              <a:custGeom>
                <a:avLst/>
                <a:gdLst>
                  <a:gd name="T0" fmla="+- 0 184 96"/>
                  <a:gd name="T1" fmla="*/ T0 w 88"/>
                  <a:gd name="T2" fmla="+- 0 1381 1294"/>
                  <a:gd name="T3" fmla="*/ 1381 h 88"/>
                  <a:gd name="T4" fmla="+- 0 96 96"/>
                  <a:gd name="T5" fmla="*/ T4 w 88"/>
                  <a:gd name="T6" fmla="+- 0 1294 1294"/>
                  <a:gd name="T7" fmla="*/ 1294 h 88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</a:cxnLst>
                <a:rect l="0" t="0" r="r" b="b"/>
                <a:pathLst>
                  <a:path w="88" h="88">
                    <a:moveTo>
                      <a:pt x="88" y="87"/>
                    </a:moveTo>
                    <a:lnTo>
                      <a:pt x="0" y="0"/>
                    </a:lnTo>
                  </a:path>
                </a:pathLst>
              </a:custGeom>
              <a:noFill/>
              <a:ln w="3175">
                <a:solidFill>
                  <a:srgbClr val="FFFF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sv-SE"/>
              </a:p>
            </p:txBody>
          </p:sp>
        </p:grpSp>
        <p:grpSp>
          <p:nvGrpSpPr>
            <p:cNvPr id="10" name="Group 15">
              <a:extLst>
                <a:ext uri="{FF2B5EF4-FFF2-40B4-BE49-F238E27FC236}">
                  <a16:creationId xmlns:a16="http://schemas.microsoft.com/office/drawing/2014/main" id="{9C0A3F77-95FE-4BD6-A638-71AF8AE4142A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96" y="1294"/>
              <a:ext cx="88" cy="88"/>
              <a:chOff x="96" y="1294"/>
              <a:chExt cx="88" cy="88"/>
            </a:xfrm>
          </p:grpSpPr>
          <p:sp>
            <p:nvSpPr>
              <p:cNvPr id="11" name="Freeform 16">
                <a:extLst>
                  <a:ext uri="{FF2B5EF4-FFF2-40B4-BE49-F238E27FC236}">
                    <a16:creationId xmlns:a16="http://schemas.microsoft.com/office/drawing/2014/main" id="{CAAD4FB9-8A82-440A-AF8E-671908BAFA9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6" y="1294"/>
                <a:ext cx="88" cy="88"/>
              </a:xfrm>
              <a:custGeom>
                <a:avLst/>
                <a:gdLst>
                  <a:gd name="T0" fmla="+- 0 184 96"/>
                  <a:gd name="T1" fmla="*/ T0 w 88"/>
                  <a:gd name="T2" fmla="+- 0 1294 1294"/>
                  <a:gd name="T3" fmla="*/ 1294 h 88"/>
                  <a:gd name="T4" fmla="+- 0 96 96"/>
                  <a:gd name="T5" fmla="*/ T4 w 88"/>
                  <a:gd name="T6" fmla="+- 0 1381 1294"/>
                  <a:gd name="T7" fmla="*/ 1381 h 88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</a:cxnLst>
                <a:rect l="0" t="0" r="r" b="b"/>
                <a:pathLst>
                  <a:path w="88" h="88">
                    <a:moveTo>
                      <a:pt x="88" y="0"/>
                    </a:moveTo>
                    <a:lnTo>
                      <a:pt x="0" y="87"/>
                    </a:lnTo>
                  </a:path>
                </a:pathLst>
              </a:custGeom>
              <a:noFill/>
              <a:ln w="3175">
                <a:solidFill>
                  <a:srgbClr val="FFFF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sv-SE"/>
              </a:p>
            </p:txBody>
          </p:sp>
        </p:grpSp>
      </p:grpSp>
      <p:grpSp>
        <p:nvGrpSpPr>
          <p:cNvPr id="17" name="Group 1">
            <a:extLst>
              <a:ext uri="{FF2B5EF4-FFF2-40B4-BE49-F238E27FC236}">
                <a16:creationId xmlns:a16="http://schemas.microsoft.com/office/drawing/2014/main" id="{8C61798F-E375-4555-B3BC-CB1863D6A101}"/>
              </a:ext>
            </a:extLst>
          </p:cNvPr>
          <p:cNvGrpSpPr>
            <a:grpSpLocks/>
          </p:cNvGrpSpPr>
          <p:nvPr/>
        </p:nvGrpSpPr>
        <p:grpSpPr bwMode="auto">
          <a:xfrm>
            <a:off x="6624638" y="669925"/>
            <a:ext cx="180975" cy="358775"/>
            <a:chOff x="10433" y="1055"/>
            <a:chExt cx="285" cy="565"/>
          </a:xfrm>
        </p:grpSpPr>
        <p:grpSp>
          <p:nvGrpSpPr>
            <p:cNvPr id="18" name="Group 12">
              <a:extLst>
                <a:ext uri="{FF2B5EF4-FFF2-40B4-BE49-F238E27FC236}">
                  <a16:creationId xmlns:a16="http://schemas.microsoft.com/office/drawing/2014/main" id="{4EFE4C90-3B60-41F7-94D6-97B762AA3A68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0575" y="1057"/>
              <a:ext cx="2" cy="560"/>
              <a:chOff x="10575" y="1057"/>
              <a:chExt cx="2" cy="560"/>
            </a:xfrm>
          </p:grpSpPr>
          <p:sp>
            <p:nvSpPr>
              <p:cNvPr id="29" name="Freeform 13">
                <a:extLst>
                  <a:ext uri="{FF2B5EF4-FFF2-40B4-BE49-F238E27FC236}">
                    <a16:creationId xmlns:a16="http://schemas.microsoft.com/office/drawing/2014/main" id="{A78A504D-5B37-4C33-B688-F31A83556DB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575" y="1057"/>
                <a:ext cx="2" cy="560"/>
              </a:xfrm>
              <a:custGeom>
                <a:avLst/>
                <a:gdLst>
                  <a:gd name="T0" fmla="+- 0 1057 1057"/>
                  <a:gd name="T1" fmla="*/ 1057 h 560"/>
                  <a:gd name="T2" fmla="+- 0 1617 1057"/>
                  <a:gd name="T3" fmla="*/ 1617 h 560"/>
                </a:gdLst>
                <a:ahLst/>
                <a:cxnLst>
                  <a:cxn ang="0">
                    <a:pos x="0" y="T1"/>
                  </a:cxn>
                  <a:cxn ang="0">
                    <a:pos x="0" y="T3"/>
                  </a:cxn>
                </a:cxnLst>
                <a:rect l="0" t="0" r="r" b="b"/>
                <a:pathLst>
                  <a:path h="560">
                    <a:moveTo>
                      <a:pt x="0" y="0"/>
                    </a:moveTo>
                    <a:lnTo>
                      <a:pt x="0" y="560"/>
                    </a:lnTo>
                  </a:path>
                </a:pathLst>
              </a:custGeom>
              <a:noFill/>
              <a:ln w="31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sv-SE"/>
              </a:p>
            </p:txBody>
          </p:sp>
        </p:grpSp>
        <p:grpSp>
          <p:nvGrpSpPr>
            <p:cNvPr id="19" name="Group 10">
              <a:extLst>
                <a:ext uri="{FF2B5EF4-FFF2-40B4-BE49-F238E27FC236}">
                  <a16:creationId xmlns:a16="http://schemas.microsoft.com/office/drawing/2014/main" id="{34266F24-401A-4B87-8489-EEDF1C5A550D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0435" y="1337"/>
              <a:ext cx="280" cy="2"/>
              <a:chOff x="10435" y="1337"/>
              <a:chExt cx="280" cy="2"/>
            </a:xfrm>
          </p:grpSpPr>
          <p:sp>
            <p:nvSpPr>
              <p:cNvPr id="28" name="Freeform 11">
                <a:extLst>
                  <a:ext uri="{FF2B5EF4-FFF2-40B4-BE49-F238E27FC236}">
                    <a16:creationId xmlns:a16="http://schemas.microsoft.com/office/drawing/2014/main" id="{76B6E01B-FE9A-4CFB-8960-8B74EB4E3EA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435" y="1337"/>
                <a:ext cx="280" cy="2"/>
              </a:xfrm>
              <a:custGeom>
                <a:avLst/>
                <a:gdLst>
                  <a:gd name="T0" fmla="+- 0 10715 10435"/>
                  <a:gd name="T1" fmla="*/ T0 w 280"/>
                  <a:gd name="T2" fmla="+- 0 10435 10435"/>
                  <a:gd name="T3" fmla="*/ T2 w 280"/>
                </a:gdLst>
                <a:ahLst/>
                <a:cxnLst>
                  <a:cxn ang="0">
                    <a:pos x="T1" y="0"/>
                  </a:cxn>
                  <a:cxn ang="0">
                    <a:pos x="T3" y="0"/>
                  </a:cxn>
                </a:cxnLst>
                <a:rect l="0" t="0" r="r" b="b"/>
                <a:pathLst>
                  <a:path w="280">
                    <a:moveTo>
                      <a:pt x="280" y="0"/>
                    </a:moveTo>
                    <a:lnTo>
                      <a:pt x="0" y="0"/>
                    </a:lnTo>
                  </a:path>
                </a:pathLst>
              </a:custGeom>
              <a:noFill/>
              <a:ln w="31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sv-SE"/>
              </a:p>
            </p:txBody>
          </p:sp>
        </p:grpSp>
        <p:grpSp>
          <p:nvGrpSpPr>
            <p:cNvPr id="20" name="Group 8">
              <a:extLst>
                <a:ext uri="{FF2B5EF4-FFF2-40B4-BE49-F238E27FC236}">
                  <a16:creationId xmlns:a16="http://schemas.microsoft.com/office/drawing/2014/main" id="{ECB27D10-CBB1-4B66-BFB5-64C16B38EA8F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0475" y="1237"/>
              <a:ext cx="200" cy="200"/>
              <a:chOff x="10475" y="1237"/>
              <a:chExt cx="200" cy="200"/>
            </a:xfrm>
          </p:grpSpPr>
          <p:sp>
            <p:nvSpPr>
              <p:cNvPr id="27" name="Freeform 9">
                <a:extLst>
                  <a:ext uri="{FF2B5EF4-FFF2-40B4-BE49-F238E27FC236}">
                    <a16:creationId xmlns:a16="http://schemas.microsoft.com/office/drawing/2014/main" id="{84679EEC-5EA8-4526-A5E3-50A28DE0CE8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475" y="1237"/>
                <a:ext cx="200" cy="200"/>
              </a:xfrm>
              <a:custGeom>
                <a:avLst/>
                <a:gdLst>
                  <a:gd name="T0" fmla="+- 0 10575 10475"/>
                  <a:gd name="T1" fmla="*/ T0 w 200"/>
                  <a:gd name="T2" fmla="+- 0 1437 1237"/>
                  <a:gd name="T3" fmla="*/ 1437 h 200"/>
                  <a:gd name="T4" fmla="+- 0 10513 10475"/>
                  <a:gd name="T5" fmla="*/ T4 w 200"/>
                  <a:gd name="T6" fmla="+- 0 1416 1237"/>
                  <a:gd name="T7" fmla="*/ 1416 h 200"/>
                  <a:gd name="T8" fmla="+- 0 10478 10475"/>
                  <a:gd name="T9" fmla="*/ T8 w 200"/>
                  <a:gd name="T10" fmla="+- 0 1362 1237"/>
                  <a:gd name="T11" fmla="*/ 1362 h 200"/>
                  <a:gd name="T12" fmla="+- 0 10475 10475"/>
                  <a:gd name="T13" fmla="*/ T12 w 200"/>
                  <a:gd name="T14" fmla="+- 0 1339 1237"/>
                  <a:gd name="T15" fmla="*/ 1339 h 200"/>
                  <a:gd name="T16" fmla="+- 0 10478 10475"/>
                  <a:gd name="T17" fmla="*/ T16 w 200"/>
                  <a:gd name="T18" fmla="+- 0 1316 1237"/>
                  <a:gd name="T19" fmla="*/ 1316 h 200"/>
                  <a:gd name="T20" fmla="+- 0 10511 10475"/>
                  <a:gd name="T21" fmla="*/ T20 w 200"/>
                  <a:gd name="T22" fmla="+- 0 1261 1237"/>
                  <a:gd name="T23" fmla="*/ 1261 h 200"/>
                  <a:gd name="T24" fmla="+- 0 10572 10475"/>
                  <a:gd name="T25" fmla="*/ T24 w 200"/>
                  <a:gd name="T26" fmla="+- 0 1237 1237"/>
                  <a:gd name="T27" fmla="*/ 1237 h 200"/>
                  <a:gd name="T28" fmla="+- 0 10595 10475"/>
                  <a:gd name="T29" fmla="*/ T28 w 200"/>
                  <a:gd name="T30" fmla="+- 0 1240 1237"/>
                  <a:gd name="T31" fmla="*/ 1240 h 200"/>
                  <a:gd name="T32" fmla="+- 0 10651 10475"/>
                  <a:gd name="T33" fmla="*/ T32 w 200"/>
                  <a:gd name="T34" fmla="+- 0 1273 1237"/>
                  <a:gd name="T35" fmla="*/ 1273 h 200"/>
                  <a:gd name="T36" fmla="+- 0 10675 10475"/>
                  <a:gd name="T37" fmla="*/ T36 w 200"/>
                  <a:gd name="T38" fmla="+- 0 1333 1237"/>
                  <a:gd name="T39" fmla="*/ 1333 h 200"/>
                  <a:gd name="T40" fmla="+- 0 10672 10475"/>
                  <a:gd name="T41" fmla="*/ T40 w 200"/>
                  <a:gd name="T42" fmla="+- 0 1357 1237"/>
                  <a:gd name="T43" fmla="*/ 1357 h 200"/>
                  <a:gd name="T44" fmla="+- 0 10640 10475"/>
                  <a:gd name="T45" fmla="*/ T44 w 200"/>
                  <a:gd name="T46" fmla="+- 0 1413 1237"/>
                  <a:gd name="T47" fmla="*/ 1413 h 200"/>
                  <a:gd name="T48" fmla="+- 0 10580 10475"/>
                  <a:gd name="T49" fmla="*/ T48 w 200"/>
                  <a:gd name="T50" fmla="+- 0 1437 1237"/>
                  <a:gd name="T51" fmla="*/ 1437 h 200"/>
                  <a:gd name="T52" fmla="+- 0 10575 10475"/>
                  <a:gd name="T53" fmla="*/ T52 w 200"/>
                  <a:gd name="T54" fmla="+- 0 1437 1237"/>
                  <a:gd name="T55" fmla="*/ 1437 h 200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  <a:cxn ang="0">
                    <a:pos x="T21" y="T23"/>
                  </a:cxn>
                  <a:cxn ang="0">
                    <a:pos x="T25" y="T27"/>
                  </a:cxn>
                  <a:cxn ang="0">
                    <a:pos x="T29" y="T31"/>
                  </a:cxn>
                  <a:cxn ang="0">
                    <a:pos x="T33" y="T35"/>
                  </a:cxn>
                  <a:cxn ang="0">
                    <a:pos x="T37" y="T39"/>
                  </a:cxn>
                  <a:cxn ang="0">
                    <a:pos x="T41" y="T43"/>
                  </a:cxn>
                  <a:cxn ang="0">
                    <a:pos x="T45" y="T47"/>
                  </a:cxn>
                  <a:cxn ang="0">
                    <a:pos x="T49" y="T51"/>
                  </a:cxn>
                  <a:cxn ang="0">
                    <a:pos x="T53" y="T55"/>
                  </a:cxn>
                </a:cxnLst>
                <a:rect l="0" t="0" r="r" b="b"/>
                <a:pathLst>
                  <a:path w="200" h="200">
                    <a:moveTo>
                      <a:pt x="100" y="200"/>
                    </a:moveTo>
                    <a:lnTo>
                      <a:pt x="38" y="179"/>
                    </a:lnTo>
                    <a:lnTo>
                      <a:pt x="3" y="125"/>
                    </a:lnTo>
                    <a:lnTo>
                      <a:pt x="0" y="102"/>
                    </a:lnTo>
                    <a:lnTo>
                      <a:pt x="3" y="79"/>
                    </a:lnTo>
                    <a:lnTo>
                      <a:pt x="36" y="24"/>
                    </a:lnTo>
                    <a:lnTo>
                      <a:pt x="97" y="0"/>
                    </a:lnTo>
                    <a:lnTo>
                      <a:pt x="120" y="3"/>
                    </a:lnTo>
                    <a:lnTo>
                      <a:pt x="176" y="36"/>
                    </a:lnTo>
                    <a:lnTo>
                      <a:pt x="200" y="96"/>
                    </a:lnTo>
                    <a:lnTo>
                      <a:pt x="197" y="120"/>
                    </a:lnTo>
                    <a:lnTo>
                      <a:pt x="165" y="176"/>
                    </a:lnTo>
                    <a:lnTo>
                      <a:pt x="105" y="200"/>
                    </a:lnTo>
                    <a:lnTo>
                      <a:pt x="100" y="200"/>
                    </a:lnTo>
                    <a:close/>
                  </a:path>
                </a:pathLst>
              </a:custGeom>
              <a:noFill/>
              <a:ln w="31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sv-SE"/>
              </a:p>
            </p:txBody>
          </p:sp>
        </p:grpSp>
        <p:grpSp>
          <p:nvGrpSpPr>
            <p:cNvPr id="21" name="Group 6">
              <a:extLst>
                <a:ext uri="{FF2B5EF4-FFF2-40B4-BE49-F238E27FC236}">
                  <a16:creationId xmlns:a16="http://schemas.microsoft.com/office/drawing/2014/main" id="{B9061E30-1C4E-4956-94A3-2A365ECFE93C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0515" y="1278"/>
              <a:ext cx="119" cy="120"/>
              <a:chOff x="10515" y="1278"/>
              <a:chExt cx="119" cy="120"/>
            </a:xfrm>
          </p:grpSpPr>
          <p:sp>
            <p:nvSpPr>
              <p:cNvPr id="26" name="Freeform 7">
                <a:extLst>
                  <a:ext uri="{FF2B5EF4-FFF2-40B4-BE49-F238E27FC236}">
                    <a16:creationId xmlns:a16="http://schemas.microsoft.com/office/drawing/2014/main" id="{D008DF35-F556-4E73-9109-1A20656CD01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515" y="1278"/>
                <a:ext cx="119" cy="120"/>
              </a:xfrm>
              <a:custGeom>
                <a:avLst/>
                <a:gdLst>
                  <a:gd name="T0" fmla="+- 0 10565 10515"/>
                  <a:gd name="T1" fmla="*/ T0 w 119"/>
                  <a:gd name="T2" fmla="+- 0 1278 1278"/>
                  <a:gd name="T3" fmla="*/ 1278 h 120"/>
                  <a:gd name="T4" fmla="+- 0 10545 10515"/>
                  <a:gd name="T5" fmla="*/ T4 w 119"/>
                  <a:gd name="T6" fmla="+- 0 1285 1278"/>
                  <a:gd name="T7" fmla="*/ 1285 h 120"/>
                  <a:gd name="T8" fmla="+- 0 10529 10515"/>
                  <a:gd name="T9" fmla="*/ T8 w 119"/>
                  <a:gd name="T10" fmla="+- 0 1299 1278"/>
                  <a:gd name="T11" fmla="*/ 1299 h 120"/>
                  <a:gd name="T12" fmla="+- 0 10519 10515"/>
                  <a:gd name="T13" fmla="*/ T12 w 119"/>
                  <a:gd name="T14" fmla="+- 0 1319 1278"/>
                  <a:gd name="T15" fmla="*/ 1319 h 120"/>
                  <a:gd name="T16" fmla="+- 0 10515 10515"/>
                  <a:gd name="T17" fmla="*/ T16 w 119"/>
                  <a:gd name="T18" fmla="+- 0 1343 1278"/>
                  <a:gd name="T19" fmla="*/ 1343 h 120"/>
                  <a:gd name="T20" fmla="+- 0 10521 10515"/>
                  <a:gd name="T21" fmla="*/ T20 w 119"/>
                  <a:gd name="T22" fmla="+- 0 1364 1278"/>
                  <a:gd name="T23" fmla="*/ 1364 h 120"/>
                  <a:gd name="T24" fmla="+- 0 10534 10515"/>
                  <a:gd name="T25" fmla="*/ T24 w 119"/>
                  <a:gd name="T26" fmla="+- 0 1382 1278"/>
                  <a:gd name="T27" fmla="*/ 1382 h 120"/>
                  <a:gd name="T28" fmla="+- 0 10553 10515"/>
                  <a:gd name="T29" fmla="*/ T28 w 119"/>
                  <a:gd name="T30" fmla="+- 0 1393 1278"/>
                  <a:gd name="T31" fmla="*/ 1393 h 120"/>
                  <a:gd name="T32" fmla="+- 0 10575 10515"/>
                  <a:gd name="T33" fmla="*/ T32 w 119"/>
                  <a:gd name="T34" fmla="+- 0 1397 1278"/>
                  <a:gd name="T35" fmla="*/ 1397 h 120"/>
                  <a:gd name="T36" fmla="+- 0 10591 10515"/>
                  <a:gd name="T37" fmla="*/ T36 w 119"/>
                  <a:gd name="T38" fmla="+- 0 1395 1278"/>
                  <a:gd name="T39" fmla="*/ 1395 h 120"/>
                  <a:gd name="T40" fmla="+- 0 10608 10515"/>
                  <a:gd name="T41" fmla="*/ T40 w 119"/>
                  <a:gd name="T42" fmla="+- 0 1387 1278"/>
                  <a:gd name="T43" fmla="*/ 1387 h 120"/>
                  <a:gd name="T44" fmla="+- 0 10622 10515"/>
                  <a:gd name="T45" fmla="*/ T44 w 119"/>
                  <a:gd name="T46" fmla="+- 0 1372 1278"/>
                  <a:gd name="T47" fmla="*/ 1372 h 120"/>
                  <a:gd name="T48" fmla="+- 0 10631 10515"/>
                  <a:gd name="T49" fmla="*/ T48 w 119"/>
                  <a:gd name="T50" fmla="+- 0 1351 1278"/>
                  <a:gd name="T51" fmla="*/ 1351 h 120"/>
                  <a:gd name="T52" fmla="+- 0 10634 10515"/>
                  <a:gd name="T53" fmla="*/ T52 w 119"/>
                  <a:gd name="T54" fmla="+- 0 1324 1278"/>
                  <a:gd name="T55" fmla="*/ 1324 h 120"/>
                  <a:gd name="T56" fmla="+- 0 10625 10515"/>
                  <a:gd name="T57" fmla="*/ T56 w 119"/>
                  <a:gd name="T58" fmla="+- 0 1306 1278"/>
                  <a:gd name="T59" fmla="*/ 1306 h 120"/>
                  <a:gd name="T60" fmla="+- 0 10611 10515"/>
                  <a:gd name="T61" fmla="*/ T60 w 119"/>
                  <a:gd name="T62" fmla="+- 0 1291 1278"/>
                  <a:gd name="T63" fmla="*/ 1291 h 120"/>
                  <a:gd name="T64" fmla="+- 0 10591 10515"/>
                  <a:gd name="T65" fmla="*/ T64 w 119"/>
                  <a:gd name="T66" fmla="+- 0 1281 1278"/>
                  <a:gd name="T67" fmla="*/ 1281 h 120"/>
                  <a:gd name="T68" fmla="+- 0 10565 10515"/>
                  <a:gd name="T69" fmla="*/ T68 w 119"/>
                  <a:gd name="T70" fmla="+- 0 1278 1278"/>
                  <a:gd name="T71" fmla="*/ 1278 h 120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  <a:cxn ang="0">
                    <a:pos x="T21" y="T23"/>
                  </a:cxn>
                  <a:cxn ang="0">
                    <a:pos x="T25" y="T27"/>
                  </a:cxn>
                  <a:cxn ang="0">
                    <a:pos x="T29" y="T31"/>
                  </a:cxn>
                  <a:cxn ang="0">
                    <a:pos x="T33" y="T35"/>
                  </a:cxn>
                  <a:cxn ang="0">
                    <a:pos x="T37" y="T39"/>
                  </a:cxn>
                  <a:cxn ang="0">
                    <a:pos x="T41" y="T43"/>
                  </a:cxn>
                  <a:cxn ang="0">
                    <a:pos x="T45" y="T47"/>
                  </a:cxn>
                  <a:cxn ang="0">
                    <a:pos x="T49" y="T51"/>
                  </a:cxn>
                  <a:cxn ang="0">
                    <a:pos x="T53" y="T55"/>
                  </a:cxn>
                  <a:cxn ang="0">
                    <a:pos x="T57" y="T59"/>
                  </a:cxn>
                  <a:cxn ang="0">
                    <a:pos x="T61" y="T63"/>
                  </a:cxn>
                  <a:cxn ang="0">
                    <a:pos x="T65" y="T67"/>
                  </a:cxn>
                  <a:cxn ang="0">
                    <a:pos x="T69" y="T71"/>
                  </a:cxn>
                </a:cxnLst>
                <a:rect l="0" t="0" r="r" b="b"/>
                <a:pathLst>
                  <a:path w="119" h="120">
                    <a:moveTo>
                      <a:pt x="50" y="0"/>
                    </a:moveTo>
                    <a:lnTo>
                      <a:pt x="30" y="7"/>
                    </a:lnTo>
                    <a:lnTo>
                      <a:pt x="14" y="21"/>
                    </a:lnTo>
                    <a:lnTo>
                      <a:pt x="4" y="41"/>
                    </a:lnTo>
                    <a:lnTo>
                      <a:pt x="0" y="65"/>
                    </a:lnTo>
                    <a:lnTo>
                      <a:pt x="6" y="86"/>
                    </a:lnTo>
                    <a:lnTo>
                      <a:pt x="19" y="104"/>
                    </a:lnTo>
                    <a:lnTo>
                      <a:pt x="38" y="115"/>
                    </a:lnTo>
                    <a:lnTo>
                      <a:pt x="60" y="119"/>
                    </a:lnTo>
                    <a:lnTo>
                      <a:pt x="76" y="117"/>
                    </a:lnTo>
                    <a:lnTo>
                      <a:pt x="93" y="109"/>
                    </a:lnTo>
                    <a:lnTo>
                      <a:pt x="107" y="94"/>
                    </a:lnTo>
                    <a:lnTo>
                      <a:pt x="116" y="73"/>
                    </a:lnTo>
                    <a:lnTo>
                      <a:pt x="119" y="46"/>
                    </a:lnTo>
                    <a:lnTo>
                      <a:pt x="110" y="28"/>
                    </a:lnTo>
                    <a:lnTo>
                      <a:pt x="96" y="13"/>
                    </a:lnTo>
                    <a:lnTo>
                      <a:pt x="76" y="3"/>
                    </a:lnTo>
                    <a:lnTo>
                      <a:pt x="50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sv-SE"/>
              </a:p>
            </p:txBody>
          </p:sp>
        </p:grpSp>
        <p:grpSp>
          <p:nvGrpSpPr>
            <p:cNvPr id="22" name="Group 4">
              <a:extLst>
                <a:ext uri="{FF2B5EF4-FFF2-40B4-BE49-F238E27FC236}">
                  <a16:creationId xmlns:a16="http://schemas.microsoft.com/office/drawing/2014/main" id="{C5AC10E9-DA95-4CE9-A321-2775AFCA43FD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0531" y="1294"/>
              <a:ext cx="88" cy="88"/>
              <a:chOff x="10531" y="1294"/>
              <a:chExt cx="88" cy="88"/>
            </a:xfrm>
          </p:grpSpPr>
          <p:sp>
            <p:nvSpPr>
              <p:cNvPr id="25" name="Freeform 5">
                <a:extLst>
                  <a:ext uri="{FF2B5EF4-FFF2-40B4-BE49-F238E27FC236}">
                    <a16:creationId xmlns:a16="http://schemas.microsoft.com/office/drawing/2014/main" id="{E7BCECF4-8FBC-49A1-B2EF-0A4F5A27293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531" y="1294"/>
                <a:ext cx="88" cy="88"/>
              </a:xfrm>
              <a:custGeom>
                <a:avLst/>
                <a:gdLst>
                  <a:gd name="T0" fmla="+- 0 10619 10531"/>
                  <a:gd name="T1" fmla="*/ T0 w 88"/>
                  <a:gd name="T2" fmla="+- 0 1381 1294"/>
                  <a:gd name="T3" fmla="*/ 1381 h 88"/>
                  <a:gd name="T4" fmla="+- 0 10531 10531"/>
                  <a:gd name="T5" fmla="*/ T4 w 88"/>
                  <a:gd name="T6" fmla="+- 0 1294 1294"/>
                  <a:gd name="T7" fmla="*/ 1294 h 88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</a:cxnLst>
                <a:rect l="0" t="0" r="r" b="b"/>
                <a:pathLst>
                  <a:path w="88" h="88">
                    <a:moveTo>
                      <a:pt x="88" y="87"/>
                    </a:moveTo>
                    <a:lnTo>
                      <a:pt x="0" y="0"/>
                    </a:lnTo>
                  </a:path>
                </a:pathLst>
              </a:custGeom>
              <a:noFill/>
              <a:ln w="3175">
                <a:solidFill>
                  <a:srgbClr val="FFFF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sv-SE"/>
              </a:p>
            </p:txBody>
          </p:sp>
        </p:grpSp>
        <p:grpSp>
          <p:nvGrpSpPr>
            <p:cNvPr id="23" name="Group 2">
              <a:extLst>
                <a:ext uri="{FF2B5EF4-FFF2-40B4-BE49-F238E27FC236}">
                  <a16:creationId xmlns:a16="http://schemas.microsoft.com/office/drawing/2014/main" id="{528AA7D9-8BE5-49C3-95AA-35045CF5D5BD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0531" y="1294"/>
              <a:ext cx="88" cy="88"/>
              <a:chOff x="10531" y="1294"/>
              <a:chExt cx="88" cy="88"/>
            </a:xfrm>
          </p:grpSpPr>
          <p:sp>
            <p:nvSpPr>
              <p:cNvPr id="24" name="Freeform 3">
                <a:extLst>
                  <a:ext uri="{FF2B5EF4-FFF2-40B4-BE49-F238E27FC236}">
                    <a16:creationId xmlns:a16="http://schemas.microsoft.com/office/drawing/2014/main" id="{9C3E46DB-43B9-4205-B135-BC174F91D7D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531" y="1294"/>
                <a:ext cx="88" cy="88"/>
              </a:xfrm>
              <a:custGeom>
                <a:avLst/>
                <a:gdLst>
                  <a:gd name="T0" fmla="+- 0 10619 10531"/>
                  <a:gd name="T1" fmla="*/ T0 w 88"/>
                  <a:gd name="T2" fmla="+- 0 1294 1294"/>
                  <a:gd name="T3" fmla="*/ 1294 h 88"/>
                  <a:gd name="T4" fmla="+- 0 10531 10531"/>
                  <a:gd name="T5" fmla="*/ T4 w 88"/>
                  <a:gd name="T6" fmla="+- 0 1381 1294"/>
                  <a:gd name="T7" fmla="*/ 1381 h 88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</a:cxnLst>
                <a:rect l="0" t="0" r="r" b="b"/>
                <a:pathLst>
                  <a:path w="88" h="88">
                    <a:moveTo>
                      <a:pt x="88" y="0"/>
                    </a:moveTo>
                    <a:lnTo>
                      <a:pt x="0" y="87"/>
                    </a:lnTo>
                  </a:path>
                </a:pathLst>
              </a:custGeom>
              <a:noFill/>
              <a:ln w="3175">
                <a:solidFill>
                  <a:srgbClr val="FFFF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sv-SE"/>
              </a:p>
            </p:txBody>
          </p:sp>
        </p:grpSp>
      </p:grpSp>
      <p:sp>
        <p:nvSpPr>
          <p:cNvPr id="30" name="Rectangle 27">
            <a:extLst>
              <a:ext uri="{FF2B5EF4-FFF2-40B4-BE49-F238E27FC236}">
                <a16:creationId xmlns:a16="http://schemas.microsoft.com/office/drawing/2014/main" id="{FBFE6C58-690C-4518-9632-DAC94A9ADCF1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1710786" tIns="88872" rIns="2044056" bIns="0" numCol="1" anchor="ctr" anchorCtr="0" compatLnSpc="1">
            <a:prstTxWarp prst="textNoShape">
              <a:avLst/>
            </a:prstTxWarp>
            <a:spAutoFit/>
          </a:bodyPr>
          <a:lstStyle/>
          <a:p>
            <a:endParaRPr lang="sv-SE"/>
          </a:p>
        </p:txBody>
      </p:sp>
      <p:sp>
        <p:nvSpPr>
          <p:cNvPr id="31" name="Rectangle 28">
            <a:extLst>
              <a:ext uri="{FF2B5EF4-FFF2-40B4-BE49-F238E27FC236}">
                <a16:creationId xmlns:a16="http://schemas.microsoft.com/office/drawing/2014/main" id="{69AA6A72-1238-4BFC-8BC3-AC57003EA37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81600" y="711986"/>
            <a:ext cx="9331402" cy="12926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sv-SE" altLang="sv-SE" sz="6000" b="1" i="0" u="none" strike="noStrike" cap="none" normalizeH="0" baseline="0" dirty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Handledning </a:t>
            </a:r>
            <a:r>
              <a:rPr kumimoji="0" lang="sv-SE" altLang="sv-SE" sz="4000" b="1" i="0" u="none" strike="noStrike" cap="none" normalizeH="0" baseline="0" dirty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för Dig som läser </a:t>
            </a:r>
            <a:endParaRPr kumimoji="0" lang="sv-SE" altLang="sv-SE" sz="6000" b="1" i="0" u="none" strike="noStrike" cap="none" normalizeH="0" baseline="0" dirty="0">
              <a:ln>
                <a:noFill/>
              </a:ln>
              <a:solidFill>
                <a:schemeClr val="tx1">
                  <a:lumMod val="95000"/>
                  <a:lumOff val="5000"/>
                </a:schemeClr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sv-SE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2" name="Rektangel 31">
            <a:extLst>
              <a:ext uri="{FF2B5EF4-FFF2-40B4-BE49-F238E27FC236}">
                <a16:creationId xmlns:a16="http://schemas.microsoft.com/office/drawing/2014/main" id="{BC54E953-D31F-4ECE-AF23-854804BED81A}"/>
              </a:ext>
            </a:extLst>
          </p:cNvPr>
          <p:cNvSpPr/>
          <p:nvPr/>
        </p:nvSpPr>
        <p:spPr>
          <a:xfrm>
            <a:off x="1961840" y="5428734"/>
            <a:ext cx="615848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1711960">
              <a:spcBef>
                <a:spcPts val="1080"/>
              </a:spcBef>
              <a:spcAft>
                <a:spcPts val="0"/>
              </a:spcAft>
            </a:pPr>
            <a:r>
              <a:rPr lang="sv-SE" sz="2400" spc="-5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Ca</a:t>
            </a:r>
            <a:r>
              <a:rPr lang="sv-SE" sz="2400" spc="-1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</a:t>
            </a:r>
            <a:r>
              <a:rPr lang="sv-SE" sz="2400" spc="-5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</a:t>
            </a:r>
            <a:r>
              <a:rPr lang="sv-SE" sz="2400" spc="-25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sv-SE" sz="2400" spc="-5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E.</a:t>
            </a:r>
            <a:r>
              <a:rPr lang="sv-SE" sz="2400" spc="-7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sv-SE" sz="2400" spc="-1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</a:t>
            </a:r>
            <a:r>
              <a:rPr lang="sv-SE" sz="2400" spc="-5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liv</a:t>
            </a:r>
            <a:r>
              <a:rPr lang="sv-SE" sz="2400" spc="-1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</a:t>
            </a:r>
            <a:r>
              <a:rPr lang="sv-SE" sz="2400" spc="-5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</a:t>
            </a:r>
            <a:r>
              <a:rPr lang="sv-SE" sz="2400" spc="-1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</a:t>
            </a:r>
            <a:r>
              <a:rPr lang="sv-SE" sz="2400" spc="-5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</a:t>
            </a:r>
            <a:r>
              <a:rPr lang="sv-SE" sz="2400" spc="-1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</a:t>
            </a:r>
            <a:r>
              <a:rPr lang="sv-SE" sz="2400" spc="-25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sv-SE" sz="24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&amp;</a:t>
            </a:r>
            <a:r>
              <a:rPr lang="sv-SE" sz="2400" spc="-2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sv-SE" sz="2400" spc="-1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</a:t>
            </a:r>
            <a:r>
              <a:rPr lang="sv-SE" sz="2400" spc="-5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åka</a:t>
            </a:r>
            <a:r>
              <a:rPr lang="sv-SE" sz="2400" spc="-1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</a:t>
            </a:r>
            <a:r>
              <a:rPr lang="sv-SE" sz="2400" spc="-95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sv-SE" sz="2400" spc="-2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Thorsén</a:t>
            </a:r>
            <a:endParaRPr lang="sv-SE" sz="1600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3" name="Rektangel 32">
            <a:extLst>
              <a:ext uri="{FF2B5EF4-FFF2-40B4-BE49-F238E27FC236}">
                <a16:creationId xmlns:a16="http://schemas.microsoft.com/office/drawing/2014/main" id="{9A794000-8A19-4484-BF6B-167C622F4041}"/>
              </a:ext>
            </a:extLst>
          </p:cNvPr>
          <p:cNvSpPr/>
          <p:nvPr/>
        </p:nvSpPr>
        <p:spPr>
          <a:xfrm>
            <a:off x="0" y="1751382"/>
            <a:ext cx="11894603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sv-SE" altLang="sv-SE" sz="6000" b="1" dirty="0">
                <a:solidFill>
                  <a:srgbClr val="3190D8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Värdegrund i förskola och skola</a:t>
            </a:r>
            <a:endParaRPr lang="en-US" altLang="sv-SE" sz="6000" b="1" dirty="0"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35" name="Bildobjekt 34" descr="En bild som visar ritning, tallrik&#10;&#10;Automatiskt genererad beskrivning">
            <a:extLst>
              <a:ext uri="{FF2B5EF4-FFF2-40B4-BE49-F238E27FC236}">
                <a16:creationId xmlns:a16="http://schemas.microsoft.com/office/drawing/2014/main" id="{58165D1F-CF3E-4D06-899F-CB99DE4C224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73433" y="4184908"/>
            <a:ext cx="902208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866196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objekt 2" descr="En bild som visar kvinna, tecken&#10;&#10;Automatiskt genererad beskrivning">
            <a:extLst>
              <a:ext uri="{FF2B5EF4-FFF2-40B4-BE49-F238E27FC236}">
                <a16:creationId xmlns:a16="http://schemas.microsoft.com/office/drawing/2014/main" id="{C1F04204-A559-4A74-8A22-B98D1241A40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0216841" cy="6858000"/>
          </a:xfrm>
          <a:prstGeom prst="rect">
            <a:avLst/>
          </a:prstGeom>
        </p:spPr>
      </p:pic>
      <p:sp>
        <p:nvSpPr>
          <p:cNvPr id="4" name="textruta 3">
            <a:extLst>
              <a:ext uri="{FF2B5EF4-FFF2-40B4-BE49-F238E27FC236}">
                <a16:creationId xmlns:a16="http://schemas.microsoft.com/office/drawing/2014/main" id="{CA466057-BEEC-438E-8DF6-D0FF92CA7D5B}"/>
              </a:ext>
            </a:extLst>
          </p:cNvPr>
          <p:cNvSpPr txBox="1"/>
          <p:nvPr/>
        </p:nvSpPr>
        <p:spPr>
          <a:xfrm>
            <a:off x="10487025" y="1785938"/>
            <a:ext cx="1813830" cy="286232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b="1" dirty="0"/>
              <a:t>Känner du igen </a:t>
            </a:r>
          </a:p>
          <a:p>
            <a:r>
              <a:rPr lang="sv-SE" b="1"/>
              <a:t>dig </a:t>
            </a:r>
            <a:r>
              <a:rPr lang="sv-SE" b="1" dirty="0"/>
              <a:t>i detta </a:t>
            </a:r>
          </a:p>
          <a:p>
            <a:r>
              <a:rPr lang="sv-SE" b="1" dirty="0"/>
              <a:t>relationsfält?</a:t>
            </a:r>
          </a:p>
          <a:p>
            <a:endParaRPr lang="sv-SE" b="1" dirty="0"/>
          </a:p>
          <a:p>
            <a:r>
              <a:rPr lang="sv-SE" b="1" dirty="0"/>
              <a:t>På vilket  sätt</a:t>
            </a:r>
            <a:br>
              <a:rPr lang="sv-SE" b="1" dirty="0"/>
            </a:br>
            <a:r>
              <a:rPr lang="sv-SE" b="1" dirty="0"/>
              <a:t>kan en fördjupad</a:t>
            </a:r>
          </a:p>
          <a:p>
            <a:r>
              <a:rPr lang="sv-SE" b="1" dirty="0"/>
              <a:t>förankring i</a:t>
            </a:r>
          </a:p>
          <a:p>
            <a:r>
              <a:rPr lang="sv-SE" b="1" dirty="0"/>
              <a:t>Värdegrunden</a:t>
            </a:r>
          </a:p>
          <a:p>
            <a:r>
              <a:rPr lang="sv-SE" b="1" dirty="0"/>
              <a:t>stärka den egna</a:t>
            </a:r>
          </a:p>
          <a:p>
            <a:r>
              <a:rPr lang="sv-SE" b="1" dirty="0"/>
              <a:t>positionen?</a:t>
            </a:r>
          </a:p>
        </p:txBody>
      </p:sp>
      <p:pic>
        <p:nvPicPr>
          <p:cNvPr id="5" name="Bildobjekt 4" descr="En bild som visar utomhus, tecken, moln, molnigt&#10;&#10;Automatiskt genererad beskrivning">
            <a:extLst>
              <a:ext uri="{FF2B5EF4-FFF2-40B4-BE49-F238E27FC236}">
                <a16:creationId xmlns:a16="http://schemas.microsoft.com/office/drawing/2014/main" id="{2930C1E1-6D3F-48B7-B2DC-21D20AD7600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87025" y="242888"/>
            <a:ext cx="1562100" cy="1125165"/>
          </a:xfrm>
          <a:prstGeom prst="rect">
            <a:avLst/>
          </a:prstGeom>
        </p:spPr>
      </p:pic>
      <p:pic>
        <p:nvPicPr>
          <p:cNvPr id="6" name="Bildobjekt 5" descr="En bild som visar ritning, tallrik&#10;&#10;Automatiskt genererad beskrivning">
            <a:extLst>
              <a:ext uri="{FF2B5EF4-FFF2-40B4-BE49-F238E27FC236}">
                <a16:creationId xmlns:a16="http://schemas.microsoft.com/office/drawing/2014/main" id="{34A19AF4-8240-49DE-9DD6-80E5E35E332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16971" y="6005512"/>
            <a:ext cx="902208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891074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objekt 2" descr="En bild som visar skärmbild&#10;&#10;Automatiskt genererad beskrivning">
            <a:extLst>
              <a:ext uri="{FF2B5EF4-FFF2-40B4-BE49-F238E27FC236}">
                <a16:creationId xmlns:a16="http://schemas.microsoft.com/office/drawing/2014/main" id="{906F5EC8-1F07-4A0A-9273-1831AFD8E05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77335" y="0"/>
            <a:ext cx="8837629" cy="6858000"/>
          </a:xfrm>
          <a:prstGeom prst="rect">
            <a:avLst/>
          </a:prstGeom>
        </p:spPr>
      </p:pic>
      <p:sp>
        <p:nvSpPr>
          <p:cNvPr id="4" name="Rektangel 3">
            <a:extLst>
              <a:ext uri="{FF2B5EF4-FFF2-40B4-BE49-F238E27FC236}">
                <a16:creationId xmlns:a16="http://schemas.microsoft.com/office/drawing/2014/main" id="{BCFBE27F-F16D-4BD2-A766-BD7C0C933BE0}"/>
              </a:ext>
            </a:extLst>
          </p:cNvPr>
          <p:cNvSpPr/>
          <p:nvPr/>
        </p:nvSpPr>
        <p:spPr>
          <a:xfrm>
            <a:off x="477036" y="915472"/>
            <a:ext cx="256070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v-SE" b="1" i="1" dirty="0"/>
              <a:t>Reflektera</a:t>
            </a:r>
            <a:r>
              <a:rPr lang="sv-SE" b="1" dirty="0"/>
              <a:t> och Resonera </a:t>
            </a:r>
            <a:endParaRPr lang="sv-SE" dirty="0"/>
          </a:p>
        </p:txBody>
      </p:sp>
      <p:sp>
        <p:nvSpPr>
          <p:cNvPr id="5" name="textruta 4">
            <a:extLst>
              <a:ext uri="{FF2B5EF4-FFF2-40B4-BE49-F238E27FC236}">
                <a16:creationId xmlns:a16="http://schemas.microsoft.com/office/drawing/2014/main" id="{2884BE84-8B18-4F1A-A0D4-8F6E63EB5799}"/>
              </a:ext>
            </a:extLst>
          </p:cNvPr>
          <p:cNvSpPr txBox="1"/>
          <p:nvPr/>
        </p:nvSpPr>
        <p:spPr>
          <a:xfrm>
            <a:off x="477036" y="1771650"/>
            <a:ext cx="2735044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dirty="0"/>
              <a:t>Vilken position anser du </a:t>
            </a:r>
          </a:p>
          <a:p>
            <a:r>
              <a:rPr lang="sv-SE" dirty="0"/>
              <a:t>att du oftast befinner dig i?</a:t>
            </a:r>
          </a:p>
          <a:p>
            <a:r>
              <a:rPr lang="sv-SE" dirty="0"/>
              <a:t>Upplever du den idealisk?</a:t>
            </a:r>
          </a:p>
          <a:p>
            <a:r>
              <a:rPr lang="sv-SE" dirty="0"/>
              <a:t>Går den att förändra?</a:t>
            </a:r>
          </a:p>
        </p:txBody>
      </p:sp>
      <p:pic>
        <p:nvPicPr>
          <p:cNvPr id="6" name="Bildobjekt 5" descr="En bild som visar ritning, tallrik&#10;&#10;Automatiskt genererad beskrivning">
            <a:extLst>
              <a:ext uri="{FF2B5EF4-FFF2-40B4-BE49-F238E27FC236}">
                <a16:creationId xmlns:a16="http://schemas.microsoft.com/office/drawing/2014/main" id="{7598E5AE-E4AA-4B46-B20E-A3C31EE134E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22751" y="5856545"/>
            <a:ext cx="902208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986564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objekt 2" descr="En bild som visar text&#10;&#10;Automatiskt genererad beskrivning">
            <a:extLst>
              <a:ext uri="{FF2B5EF4-FFF2-40B4-BE49-F238E27FC236}">
                <a16:creationId xmlns:a16="http://schemas.microsoft.com/office/drawing/2014/main" id="{5FF9DF67-67A8-46F3-AD67-970829E2C29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957" y="0"/>
            <a:ext cx="11546086" cy="6858000"/>
          </a:xfrm>
          <a:prstGeom prst="rect">
            <a:avLst/>
          </a:prstGeom>
        </p:spPr>
      </p:pic>
      <p:sp>
        <p:nvSpPr>
          <p:cNvPr id="4" name="textruta 3">
            <a:extLst>
              <a:ext uri="{FF2B5EF4-FFF2-40B4-BE49-F238E27FC236}">
                <a16:creationId xmlns:a16="http://schemas.microsoft.com/office/drawing/2014/main" id="{222FC2FC-F31D-4ED3-B302-91C1629C3A77}"/>
              </a:ext>
            </a:extLst>
          </p:cNvPr>
          <p:cNvSpPr txBox="1"/>
          <p:nvPr/>
        </p:nvSpPr>
        <p:spPr>
          <a:xfrm>
            <a:off x="600075" y="1378565"/>
            <a:ext cx="4035144" cy="258532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dirty="0"/>
              <a:t>På vilket trappsteg befinner du dig oftast </a:t>
            </a:r>
          </a:p>
          <a:p>
            <a:r>
              <a:rPr lang="sv-SE" dirty="0"/>
              <a:t>- i din yrkesutövning gentemot elever?</a:t>
            </a:r>
          </a:p>
          <a:p>
            <a:r>
              <a:rPr lang="sv-SE" dirty="0"/>
              <a:t>- i förhållande till föräldrar?</a:t>
            </a:r>
          </a:p>
          <a:p>
            <a:r>
              <a:rPr lang="sv-SE" dirty="0"/>
              <a:t>- i relationen till chefer?</a:t>
            </a:r>
            <a:br>
              <a:rPr lang="sv-SE" dirty="0"/>
            </a:br>
            <a:r>
              <a:rPr lang="sv-SE" dirty="0"/>
              <a:t>Jämför gärna:</a:t>
            </a:r>
            <a:br>
              <a:rPr lang="sv-SE" dirty="0"/>
            </a:br>
            <a:r>
              <a:rPr lang="sv-SE" dirty="0"/>
              <a:t> Hur förhåller sig ditt trappstegsval till</a:t>
            </a:r>
          </a:p>
          <a:p>
            <a:r>
              <a:rPr lang="sv-SE" dirty="0"/>
              <a:t>arbetskamraternas?</a:t>
            </a:r>
          </a:p>
          <a:p>
            <a:endParaRPr lang="sv-SE" dirty="0"/>
          </a:p>
          <a:p>
            <a:endParaRPr lang="sv-SE" dirty="0"/>
          </a:p>
        </p:txBody>
      </p:sp>
      <p:pic>
        <p:nvPicPr>
          <p:cNvPr id="7" name="Bildobjekt 6" descr="En bild som visar ritning, tallrik&#10;&#10;Automatiskt genererad beskrivning">
            <a:extLst>
              <a:ext uri="{FF2B5EF4-FFF2-40B4-BE49-F238E27FC236}">
                <a16:creationId xmlns:a16="http://schemas.microsoft.com/office/drawing/2014/main" id="{C4D15339-4397-4093-92BE-4FD9C7A4AC0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2788" y="5157788"/>
            <a:ext cx="1577598" cy="657223"/>
          </a:xfrm>
          <a:prstGeom prst="rect">
            <a:avLst/>
          </a:prstGeom>
        </p:spPr>
      </p:pic>
      <p:sp>
        <p:nvSpPr>
          <p:cNvPr id="8" name="Rektangel 7">
            <a:extLst>
              <a:ext uri="{FF2B5EF4-FFF2-40B4-BE49-F238E27FC236}">
                <a16:creationId xmlns:a16="http://schemas.microsoft.com/office/drawing/2014/main" id="{D0B16C45-8AFC-4BAD-BEDE-D92A38CB7DFA}"/>
              </a:ext>
            </a:extLst>
          </p:cNvPr>
          <p:cNvSpPr/>
          <p:nvPr/>
        </p:nvSpPr>
        <p:spPr>
          <a:xfrm>
            <a:off x="630049" y="1009233"/>
            <a:ext cx="256070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v-SE" b="1" i="1" dirty="0"/>
              <a:t>Reflektera</a:t>
            </a:r>
            <a:r>
              <a:rPr lang="sv-SE" b="1" dirty="0"/>
              <a:t> och Resonera 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6679760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objekt 2">
            <a:extLst>
              <a:ext uri="{FF2B5EF4-FFF2-40B4-BE49-F238E27FC236}">
                <a16:creationId xmlns:a16="http://schemas.microsoft.com/office/drawing/2014/main" id="{1670809A-AD57-4D0E-B2B4-93F07475198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3727" y="504914"/>
            <a:ext cx="4598961" cy="5243512"/>
          </a:xfrm>
          <a:prstGeom prst="rect">
            <a:avLst/>
          </a:prstGeom>
        </p:spPr>
      </p:pic>
      <p:pic>
        <p:nvPicPr>
          <p:cNvPr id="5" name="Bildobjekt 4">
            <a:extLst>
              <a:ext uri="{FF2B5EF4-FFF2-40B4-BE49-F238E27FC236}">
                <a16:creationId xmlns:a16="http://schemas.microsoft.com/office/drawing/2014/main" id="{38FABF66-6D0E-4F24-8F94-FCC635D053C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9476" y="369183"/>
            <a:ext cx="3972200" cy="5514974"/>
          </a:xfrm>
          <a:prstGeom prst="rect">
            <a:avLst/>
          </a:prstGeom>
        </p:spPr>
      </p:pic>
      <p:sp>
        <p:nvSpPr>
          <p:cNvPr id="6" name="textruta 5">
            <a:extLst>
              <a:ext uri="{FF2B5EF4-FFF2-40B4-BE49-F238E27FC236}">
                <a16:creationId xmlns:a16="http://schemas.microsoft.com/office/drawing/2014/main" id="{38111C3F-D6F8-433A-B59E-AC4107396CBB}"/>
              </a:ext>
            </a:extLst>
          </p:cNvPr>
          <p:cNvSpPr txBox="1"/>
          <p:nvPr/>
        </p:nvSpPr>
        <p:spPr>
          <a:xfrm>
            <a:off x="614362" y="5884157"/>
            <a:ext cx="103110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dirty="0"/>
              <a:t>Vilken av dessa extremmodeller av samtal uppfattar du är mest förekommande i den miljö du befinner dig i?</a:t>
            </a:r>
          </a:p>
        </p:txBody>
      </p:sp>
      <p:sp>
        <p:nvSpPr>
          <p:cNvPr id="9" name="textruta 8">
            <a:extLst>
              <a:ext uri="{FF2B5EF4-FFF2-40B4-BE49-F238E27FC236}">
                <a16:creationId xmlns:a16="http://schemas.microsoft.com/office/drawing/2014/main" id="{A8A8AC06-A3D8-4CF3-8057-E6058F74CECA}"/>
              </a:ext>
            </a:extLst>
          </p:cNvPr>
          <p:cNvSpPr txBox="1"/>
          <p:nvPr/>
        </p:nvSpPr>
        <p:spPr>
          <a:xfrm>
            <a:off x="3836647" y="243304"/>
            <a:ext cx="315208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2800" b="1" dirty="0"/>
              <a:t>Konsten att samtala</a:t>
            </a:r>
          </a:p>
        </p:txBody>
      </p:sp>
      <p:pic>
        <p:nvPicPr>
          <p:cNvPr id="10" name="Bildobjekt 9" descr="En bild som visar utomhus, tecken, moln, molnigt&#10;&#10;Automatiskt genererad beskrivning">
            <a:extLst>
              <a:ext uri="{FF2B5EF4-FFF2-40B4-BE49-F238E27FC236}">
                <a16:creationId xmlns:a16="http://schemas.microsoft.com/office/drawing/2014/main" id="{0B360EE3-A44A-4E0B-9243-5C19A1F493D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31637" y="3600451"/>
            <a:ext cx="1562100" cy="11251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908278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objekt 2" descr="En bild som visar utomhus, tecken, moln, molnigt&#10;&#10;Automatiskt genererad beskrivning">
            <a:extLst>
              <a:ext uri="{FF2B5EF4-FFF2-40B4-BE49-F238E27FC236}">
                <a16:creationId xmlns:a16="http://schemas.microsoft.com/office/drawing/2014/main" id="{023B8BAD-FA87-4F5A-99EA-8F4D91F8D0F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80169" y="5373708"/>
            <a:ext cx="1824889" cy="1314449"/>
          </a:xfrm>
          <a:prstGeom prst="rect">
            <a:avLst/>
          </a:prstGeom>
        </p:spPr>
      </p:pic>
      <p:pic>
        <p:nvPicPr>
          <p:cNvPr id="4" name="Bildobjekt 3">
            <a:extLst>
              <a:ext uri="{FF2B5EF4-FFF2-40B4-BE49-F238E27FC236}">
                <a16:creationId xmlns:a16="http://schemas.microsoft.com/office/drawing/2014/main" id="{4B1A168B-E7A2-480D-85DB-B5510A83523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8587"/>
            <a:ext cx="7810500" cy="6858000"/>
          </a:xfrm>
          <a:prstGeom prst="rect">
            <a:avLst/>
          </a:prstGeom>
        </p:spPr>
      </p:pic>
      <p:sp>
        <p:nvSpPr>
          <p:cNvPr id="5" name="textruta 4">
            <a:extLst>
              <a:ext uri="{FF2B5EF4-FFF2-40B4-BE49-F238E27FC236}">
                <a16:creationId xmlns:a16="http://schemas.microsoft.com/office/drawing/2014/main" id="{2ACE6B95-387C-4059-A212-ECE93A1EF5F2}"/>
              </a:ext>
            </a:extLst>
          </p:cNvPr>
          <p:cNvSpPr txBox="1"/>
          <p:nvPr/>
        </p:nvSpPr>
        <p:spPr>
          <a:xfrm>
            <a:off x="7810500" y="1255692"/>
            <a:ext cx="3942233" cy="39703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dirty="0"/>
              <a:t>Inom nationella beslutsorgan som</a:t>
            </a:r>
          </a:p>
          <a:p>
            <a:r>
              <a:rPr lang="sv-SE" dirty="0"/>
              <a:t>Regering, Skolverk och Skolinspektion</a:t>
            </a:r>
          </a:p>
          <a:p>
            <a:r>
              <a:rPr lang="sv-SE" dirty="0"/>
              <a:t>pågår en allvarlig diskussion kring</a:t>
            </a:r>
          </a:p>
          <a:p>
            <a:r>
              <a:rPr lang="sv-SE" dirty="0"/>
              <a:t>var gränsen för tolerans i skola och</a:t>
            </a:r>
          </a:p>
          <a:p>
            <a:r>
              <a:rPr lang="sv-SE" dirty="0"/>
              <a:t> klassrum ska sättas. Och därtill vilka</a:t>
            </a:r>
            <a:br>
              <a:rPr lang="sv-SE" dirty="0"/>
            </a:br>
            <a:r>
              <a:rPr lang="sv-SE" dirty="0"/>
              <a:t>åtgärder som ska anses förenligt med</a:t>
            </a:r>
            <a:br>
              <a:rPr lang="sv-SE" dirty="0"/>
            </a:br>
            <a:r>
              <a:rPr lang="sv-SE" dirty="0"/>
              <a:t>aktuellvärdegrund.</a:t>
            </a:r>
          </a:p>
          <a:p>
            <a:r>
              <a:rPr lang="sv-SE" dirty="0"/>
              <a:t> </a:t>
            </a:r>
          </a:p>
          <a:p>
            <a:r>
              <a:rPr lang="sv-SE" dirty="0"/>
              <a:t>Denna bild får tjäna som start för </a:t>
            </a:r>
          </a:p>
          <a:p>
            <a:r>
              <a:rPr lang="sv-SE" dirty="0"/>
              <a:t>ett samtal mellan chefer och </a:t>
            </a:r>
          </a:p>
          <a:p>
            <a:r>
              <a:rPr lang="sv-SE" dirty="0"/>
              <a:t>Pedagoger och övriga medarbetare </a:t>
            </a:r>
          </a:p>
          <a:p>
            <a:r>
              <a:rPr lang="sv-SE" dirty="0"/>
              <a:t>på er skola var dessa gränser ska sättas.</a:t>
            </a:r>
          </a:p>
          <a:p>
            <a:r>
              <a:rPr lang="sv-SE" dirty="0"/>
              <a:t>Vad kommer ni fram till? Och vad gör ni </a:t>
            </a:r>
            <a:br>
              <a:rPr lang="sv-SE" dirty="0"/>
            </a:br>
            <a:r>
              <a:rPr lang="sv-SE" dirty="0"/>
              <a:t>när/om dessa gränser överskrids?</a:t>
            </a:r>
          </a:p>
        </p:txBody>
      </p:sp>
      <p:pic>
        <p:nvPicPr>
          <p:cNvPr id="7" name="Bildobjekt 6" descr="En bild som visar ritning, tallrik&#10;&#10;Automatiskt genererad beskrivning">
            <a:extLst>
              <a:ext uri="{FF2B5EF4-FFF2-40B4-BE49-F238E27FC236}">
                <a16:creationId xmlns:a16="http://schemas.microsoft.com/office/drawing/2014/main" id="{7B673CAA-7223-4ABF-BD5F-01470E2A667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59308" y="6121420"/>
            <a:ext cx="902208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342454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objekt 1">
            <a:hlinkClick r:id="rId2"/>
            <a:extLst>
              <a:ext uri="{FF2B5EF4-FFF2-40B4-BE49-F238E27FC236}">
                <a16:creationId xmlns:a16="http://schemas.microsoft.com/office/drawing/2014/main" id="{21B73478-0180-4C0A-A463-5542A1AA8FAB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42950" y="1"/>
            <a:ext cx="12934950" cy="6857999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Picture 2" descr="Bildresultat för utropstecken bild">
            <a:extLst>
              <a:ext uri="{FF2B5EF4-FFF2-40B4-BE49-F238E27FC236}">
                <a16:creationId xmlns:a16="http://schemas.microsoft.com/office/drawing/2014/main" id="{A501D0FA-1934-4524-B610-22146F06EE9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93014" y="3643313"/>
            <a:ext cx="4179430" cy="32146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ruta 3">
            <a:extLst>
              <a:ext uri="{FF2B5EF4-FFF2-40B4-BE49-F238E27FC236}">
                <a16:creationId xmlns:a16="http://schemas.microsoft.com/office/drawing/2014/main" id="{7EF29696-B642-4634-84DB-3B7002056AF9}"/>
              </a:ext>
            </a:extLst>
          </p:cNvPr>
          <p:cNvSpPr txBox="1"/>
          <p:nvPr/>
        </p:nvSpPr>
        <p:spPr>
          <a:xfrm>
            <a:off x="55885" y="170914"/>
            <a:ext cx="120802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b="1" dirty="0">
                <a:solidFill>
                  <a:srgbClr val="FF0000"/>
                </a:solidFill>
              </a:rPr>
              <a:t>Vår förhoppning är att ett antal frågetecken kring värdegrundens innehåll och tillämning ska ha rätats ut till ett utropstecken </a:t>
            </a:r>
          </a:p>
        </p:txBody>
      </p:sp>
      <p:pic>
        <p:nvPicPr>
          <p:cNvPr id="5" name="Bildobjekt 4" descr="En bild som visar ritning, tallrik&#10;&#10;Automatiskt genererad beskrivning">
            <a:extLst>
              <a:ext uri="{FF2B5EF4-FFF2-40B4-BE49-F238E27FC236}">
                <a16:creationId xmlns:a16="http://schemas.microsoft.com/office/drawing/2014/main" id="{7FCC0501-60BC-4E89-BF20-108719C2330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4354" y="5614988"/>
            <a:ext cx="1313399" cy="887432"/>
          </a:xfrm>
          <a:prstGeom prst="rect">
            <a:avLst/>
          </a:prstGeom>
        </p:spPr>
      </p:pic>
      <p:sp>
        <p:nvSpPr>
          <p:cNvPr id="6" name="textruta 5">
            <a:extLst>
              <a:ext uri="{FF2B5EF4-FFF2-40B4-BE49-F238E27FC236}">
                <a16:creationId xmlns:a16="http://schemas.microsoft.com/office/drawing/2014/main" id="{D87C0167-89AF-48EE-B79D-19CAD5425428}"/>
              </a:ext>
            </a:extLst>
          </p:cNvPr>
          <p:cNvSpPr txBox="1"/>
          <p:nvPr/>
        </p:nvSpPr>
        <p:spPr>
          <a:xfrm>
            <a:off x="10282081" y="6502420"/>
            <a:ext cx="16179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dirty="0"/>
              <a:t>Remusforlag.se</a:t>
            </a:r>
          </a:p>
        </p:txBody>
      </p:sp>
    </p:spTree>
    <p:extLst>
      <p:ext uri="{BB962C8B-B14F-4D97-AF65-F5344CB8AC3E}">
        <p14:creationId xmlns:p14="http://schemas.microsoft.com/office/powerpoint/2010/main" val="48076027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ågrät skriftrulle 1"/>
          <p:cNvSpPr/>
          <p:nvPr/>
        </p:nvSpPr>
        <p:spPr>
          <a:xfrm>
            <a:off x="2135560" y="2452245"/>
            <a:ext cx="1699914" cy="1033272"/>
          </a:xfrm>
          <a:prstGeom prst="horizontalScroll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3" name="textruta 2"/>
          <p:cNvSpPr txBox="1"/>
          <p:nvPr/>
        </p:nvSpPr>
        <p:spPr>
          <a:xfrm>
            <a:off x="2385590" y="2695434"/>
            <a:ext cx="14498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b="1" dirty="0"/>
              <a:t>Undervisning</a:t>
            </a:r>
          </a:p>
        </p:txBody>
      </p:sp>
      <p:sp>
        <p:nvSpPr>
          <p:cNvPr id="4" name="Lodrät skriftrulle 3"/>
          <p:cNvSpPr/>
          <p:nvPr/>
        </p:nvSpPr>
        <p:spPr>
          <a:xfrm>
            <a:off x="1991545" y="483005"/>
            <a:ext cx="4657395" cy="1530958"/>
          </a:xfrm>
          <a:prstGeom prst="vertic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6" name="Vågrät skriftrulle 5"/>
          <p:cNvSpPr/>
          <p:nvPr/>
        </p:nvSpPr>
        <p:spPr>
          <a:xfrm>
            <a:off x="4061791" y="2421544"/>
            <a:ext cx="1143000" cy="1033272"/>
          </a:xfrm>
          <a:prstGeom prst="horizontalScroll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7" name="Vågrät skriftrulle 6"/>
          <p:cNvSpPr/>
          <p:nvPr/>
        </p:nvSpPr>
        <p:spPr>
          <a:xfrm>
            <a:off x="5469026" y="2305170"/>
            <a:ext cx="1368151" cy="1033272"/>
          </a:xfrm>
          <a:prstGeom prst="horizontalScroll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8" name="Vågrät skriftrulle 7"/>
          <p:cNvSpPr/>
          <p:nvPr/>
        </p:nvSpPr>
        <p:spPr>
          <a:xfrm>
            <a:off x="7102566" y="2126363"/>
            <a:ext cx="1643246" cy="1033272"/>
          </a:xfrm>
          <a:prstGeom prst="horizontalScroll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9" name="textruta 8"/>
          <p:cNvSpPr txBox="1"/>
          <p:nvPr/>
        </p:nvSpPr>
        <p:spPr>
          <a:xfrm>
            <a:off x="4129967" y="2692092"/>
            <a:ext cx="10786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b="1" dirty="0"/>
              <a:t>utvecklas</a:t>
            </a:r>
          </a:p>
        </p:txBody>
      </p:sp>
      <p:sp>
        <p:nvSpPr>
          <p:cNvPr id="10" name="textruta 9"/>
          <p:cNvSpPr txBox="1"/>
          <p:nvPr/>
        </p:nvSpPr>
        <p:spPr>
          <a:xfrm>
            <a:off x="5623729" y="2671052"/>
            <a:ext cx="9201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b="1" dirty="0"/>
              <a:t>från idé</a:t>
            </a:r>
          </a:p>
        </p:txBody>
      </p:sp>
      <p:sp>
        <p:nvSpPr>
          <p:cNvPr id="11" name="textruta 10"/>
          <p:cNvSpPr txBox="1"/>
          <p:nvPr/>
        </p:nvSpPr>
        <p:spPr>
          <a:xfrm>
            <a:off x="7286502" y="2427008"/>
            <a:ext cx="145931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b="1" dirty="0"/>
              <a:t>till vetenskap</a:t>
            </a:r>
          </a:p>
          <a:p>
            <a:endParaRPr lang="sv-SE" dirty="0"/>
          </a:p>
        </p:txBody>
      </p:sp>
      <p:sp>
        <p:nvSpPr>
          <p:cNvPr id="12" name="textruta 11"/>
          <p:cNvSpPr txBox="1"/>
          <p:nvPr/>
        </p:nvSpPr>
        <p:spPr>
          <a:xfrm>
            <a:off x="2263286" y="802208"/>
            <a:ext cx="3977756" cy="89255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sv-SE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Neurodidaktik</a:t>
            </a:r>
          </a:p>
          <a:p>
            <a:r>
              <a:rPr lang="sv-SE" sz="2400" dirty="0">
                <a:solidFill>
                  <a:schemeClr val="bg1"/>
                </a:solidFill>
              </a:rPr>
              <a:t>- för undervisning och lärande</a:t>
            </a:r>
            <a:endParaRPr lang="sv-SE" sz="2000" dirty="0">
              <a:solidFill>
                <a:schemeClr val="bg1"/>
              </a:solidFill>
            </a:endParaRPr>
          </a:p>
        </p:txBody>
      </p:sp>
      <p:pic>
        <p:nvPicPr>
          <p:cNvPr id="1028" name="Picture 4" descr="C:\Users\Carl\AppData\Local\Microsoft\Windows\Temporary Internet Files\Content.IE5\Y2A0ICRE\MP900431248[1]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80055" y="3454816"/>
            <a:ext cx="2072205" cy="26118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1" name="Picture 7" descr="C:\Users\Carl\AppData\Local\Microsoft\Windows\Temporary Internet Files\Content.IE5\6XMFZIXZ\MC900217006[1]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49737" y="3159636"/>
            <a:ext cx="2482570" cy="29441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C:\Users\Carl\AppData\Local\Microsoft\Windows\Temporary Internet Files\Content.IE5\5BQ34QGC\MP900398793[1]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4107" y="3338442"/>
            <a:ext cx="1803981" cy="27653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Rektangel 12"/>
          <p:cNvSpPr/>
          <p:nvPr/>
        </p:nvSpPr>
        <p:spPr>
          <a:xfrm>
            <a:off x="1626009" y="122438"/>
            <a:ext cx="124745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v-SE" b="1" dirty="0">
                <a:latin typeface="Algerian" pitchFamily="82" charset="0"/>
              </a:rPr>
              <a:t>Impulser</a:t>
            </a:r>
            <a:endParaRPr lang="sv-SE" sz="1600" b="1" dirty="0"/>
          </a:p>
        </p:txBody>
      </p:sp>
      <p:sp>
        <p:nvSpPr>
          <p:cNvPr id="14" name="Rektangel 13">
            <a:extLst>
              <a:ext uri="{FF2B5EF4-FFF2-40B4-BE49-F238E27FC236}">
                <a16:creationId xmlns:a16="http://schemas.microsoft.com/office/drawing/2014/main" id="{EAD4EFB4-4EDA-4C95-BF8A-F146B43BA92D}"/>
              </a:ext>
            </a:extLst>
          </p:cNvPr>
          <p:cNvSpPr/>
          <p:nvPr/>
        </p:nvSpPr>
        <p:spPr>
          <a:xfrm>
            <a:off x="79075" y="88609"/>
            <a:ext cx="8275407" cy="707886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none">
            <a:spAutoFit/>
          </a:bodyPr>
          <a:lstStyle/>
          <a:p>
            <a:r>
              <a:rPr lang="sv-SE" sz="2000" b="1" dirty="0"/>
              <a:t>Om du har tid så se gärna hur undervisning och lärande kan bli mer effektivt</a:t>
            </a:r>
          </a:p>
          <a:p>
            <a:r>
              <a:rPr lang="sv-SE" sz="2000" b="1" dirty="0"/>
              <a:t>Med multimodal undervisning- många sätt att lära för optimalt lärande</a:t>
            </a:r>
          </a:p>
        </p:txBody>
      </p:sp>
    </p:spTree>
    <p:extLst>
      <p:ext uri="{BB962C8B-B14F-4D97-AF65-F5344CB8AC3E}">
        <p14:creationId xmlns:p14="http://schemas.microsoft.com/office/powerpoint/2010/main" val="411801564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1769763" y="188641"/>
            <a:ext cx="3733800" cy="4640989"/>
          </a:xfrm>
        </p:spPr>
        <p:txBody>
          <a:bodyPr>
            <a:noAutofit/>
          </a:bodyPr>
          <a:lstStyle/>
          <a:p>
            <a:pPr lvl="0"/>
            <a:r>
              <a:rPr lang="sv-SE" b="1" dirty="0">
                <a:solidFill>
                  <a:schemeClr val="bg2">
                    <a:lumMod val="50000"/>
                  </a:schemeClr>
                </a:solidFill>
              </a:rPr>
              <a:t>Hjärnbruket</a:t>
            </a:r>
            <a:br>
              <a:rPr lang="sv-SE" b="1" dirty="0">
                <a:solidFill>
                  <a:schemeClr val="bg2">
                    <a:lumMod val="50000"/>
                  </a:schemeClr>
                </a:solidFill>
              </a:rPr>
            </a:br>
            <a:br>
              <a:rPr lang="sv-SE" b="1" dirty="0">
                <a:solidFill>
                  <a:schemeClr val="bg2">
                    <a:lumMod val="50000"/>
                  </a:schemeClr>
                </a:solidFill>
              </a:rPr>
            </a:br>
            <a:r>
              <a:rPr lang="sv-SE" sz="2400" b="1" i="1" dirty="0"/>
              <a:t>Neurodidaktik i lärarpraktik</a:t>
            </a:r>
            <a:br>
              <a:rPr lang="sv-SE" sz="2400" b="1" i="1" dirty="0"/>
            </a:br>
            <a:r>
              <a:rPr lang="sv-SE" sz="2400" b="1" i="1" dirty="0"/>
              <a:t>Om pannlobsundervisningens begränsning och lärandets Turning Torso</a:t>
            </a:r>
            <a:br>
              <a:rPr lang="sv-SE" sz="2400" dirty="0"/>
            </a:br>
            <a:br>
              <a:rPr lang="sv-SE" b="1" dirty="0">
                <a:solidFill>
                  <a:schemeClr val="bg2">
                    <a:lumMod val="50000"/>
                  </a:schemeClr>
                </a:solidFill>
              </a:rPr>
            </a:br>
            <a:endParaRPr lang="en-US" b="1" dirty="0">
              <a:solidFill>
                <a:schemeClr val="bg2">
                  <a:lumMod val="50000"/>
                </a:schemeClr>
              </a:solidFill>
            </a:endParaRPr>
          </a:p>
        </p:txBody>
      </p:sp>
      <p:pic>
        <p:nvPicPr>
          <p:cNvPr id="4" name="Picture 2" descr="C:\Documents and Settings\Carl\Desktop\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91200" y="1"/>
            <a:ext cx="4876800" cy="6870763"/>
          </a:xfrm>
          <a:prstGeom prst="rect">
            <a:avLst/>
          </a:prstGeom>
          <a:noFill/>
        </p:spPr>
      </p:pic>
      <p:sp>
        <p:nvSpPr>
          <p:cNvPr id="5" name="textruta 4"/>
          <p:cNvSpPr txBox="1"/>
          <p:nvPr/>
        </p:nvSpPr>
        <p:spPr>
          <a:xfrm>
            <a:off x="2057401" y="6019801"/>
            <a:ext cx="283827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2400" b="1" dirty="0" err="1">
                <a:solidFill>
                  <a:schemeClr val="bg2">
                    <a:lumMod val="50000"/>
                  </a:schemeClr>
                </a:solidFill>
              </a:rPr>
              <a:t>www.remusforlag.se</a:t>
            </a:r>
            <a:endParaRPr lang="en-US" sz="2400" b="1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3" name="textruta 2"/>
          <p:cNvSpPr txBox="1"/>
          <p:nvPr/>
        </p:nvSpPr>
        <p:spPr>
          <a:xfrm>
            <a:off x="1810618" y="4509121"/>
            <a:ext cx="3652090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sv-SE" sz="2400" b="1" dirty="0">
                <a:solidFill>
                  <a:schemeClr val="bg2">
                    <a:lumMod val="50000"/>
                  </a:schemeClr>
                </a:solidFill>
              </a:rPr>
              <a:t>För fördjupning</a:t>
            </a:r>
          </a:p>
          <a:p>
            <a:pPr algn="ctr"/>
            <a:r>
              <a:rPr lang="sv-SE" sz="2400" b="1" dirty="0">
                <a:solidFill>
                  <a:schemeClr val="bg2">
                    <a:lumMod val="50000"/>
                  </a:schemeClr>
                </a:solidFill>
              </a:rPr>
              <a:t>Läs </a:t>
            </a:r>
            <a:r>
              <a:rPr lang="sv-SE" sz="2400" b="1" i="1" dirty="0">
                <a:solidFill>
                  <a:schemeClr val="bg2">
                    <a:lumMod val="50000"/>
                  </a:schemeClr>
                </a:solidFill>
              </a:rPr>
              <a:t>gärna</a:t>
            </a:r>
            <a:r>
              <a:rPr lang="sv-SE" sz="2400" b="1" dirty="0">
                <a:solidFill>
                  <a:schemeClr val="bg2">
                    <a:lumMod val="50000"/>
                  </a:schemeClr>
                </a:solidFill>
              </a:rPr>
              <a:t> boken</a:t>
            </a:r>
          </a:p>
          <a:p>
            <a:pPr algn="ctr"/>
            <a:r>
              <a:rPr lang="sv-SE" sz="2400" b="1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sv-SE" sz="2400" b="1" i="1" dirty="0">
                <a:solidFill>
                  <a:schemeClr val="bg2">
                    <a:lumMod val="50000"/>
                  </a:schemeClr>
                </a:solidFill>
              </a:rPr>
              <a:t>När hjärnan får bestämma</a:t>
            </a:r>
          </a:p>
        </p:txBody>
      </p:sp>
      <p:sp>
        <p:nvSpPr>
          <p:cNvPr id="6" name="textruta 5">
            <a:extLst>
              <a:ext uri="{FF2B5EF4-FFF2-40B4-BE49-F238E27FC236}">
                <a16:creationId xmlns:a16="http://schemas.microsoft.com/office/drawing/2014/main" id="{8246A3EE-285A-484C-A7EC-AA1354D5393F}"/>
              </a:ext>
            </a:extLst>
          </p:cNvPr>
          <p:cNvSpPr txBox="1"/>
          <p:nvPr/>
        </p:nvSpPr>
        <p:spPr>
          <a:xfrm>
            <a:off x="529311" y="84146"/>
            <a:ext cx="584179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3200" b="1" dirty="0">
                <a:solidFill>
                  <a:srgbClr val="C00000"/>
                </a:solidFill>
              </a:rPr>
              <a:t>Beställ den här boken läs och lär.</a:t>
            </a:r>
          </a:p>
        </p:txBody>
      </p:sp>
      <p:sp>
        <p:nvSpPr>
          <p:cNvPr id="7" name="Rektangel 6">
            <a:extLst>
              <a:ext uri="{FF2B5EF4-FFF2-40B4-BE49-F238E27FC236}">
                <a16:creationId xmlns:a16="http://schemas.microsoft.com/office/drawing/2014/main" id="{94BE537C-9196-4FCD-BF9B-9B79CE3DF452}"/>
              </a:ext>
            </a:extLst>
          </p:cNvPr>
          <p:cNvSpPr/>
          <p:nvPr/>
        </p:nvSpPr>
        <p:spPr>
          <a:xfrm>
            <a:off x="4895678" y="6250633"/>
            <a:ext cx="465486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v-SE" b="1" dirty="0">
                <a:solidFill>
                  <a:srgbClr val="C00000"/>
                </a:solidFill>
              </a:rPr>
              <a:t>Sök upp hemsidan för läsprov och handledning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56048498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1981200" y="744236"/>
            <a:ext cx="8229600" cy="2520280"/>
          </a:xfrm>
        </p:spPr>
        <p:txBody>
          <a:bodyPr>
            <a:normAutofit fontScale="90000"/>
          </a:bodyPr>
          <a:lstStyle/>
          <a:p>
            <a:r>
              <a:rPr lang="sv-SE" sz="2400" dirty="0">
                <a:solidFill>
                  <a:srgbClr val="C00000"/>
                </a:solidFill>
              </a:rPr>
              <a:t>Ett smakprov på bokens illustrationer och där koden förklaras </a:t>
            </a:r>
            <a:br>
              <a:rPr lang="sv-SE" sz="2400" dirty="0">
                <a:solidFill>
                  <a:srgbClr val="C00000"/>
                </a:solidFill>
              </a:rPr>
            </a:br>
            <a:r>
              <a:rPr lang="sv-SE" sz="2400" dirty="0">
                <a:solidFill>
                  <a:srgbClr val="C00000"/>
                </a:solidFill>
              </a:rPr>
              <a:t>för att kunna användas i undervisningen:</a:t>
            </a:r>
            <a:br>
              <a:rPr lang="sv-SE" sz="2400" dirty="0">
                <a:solidFill>
                  <a:srgbClr val="C00000"/>
                </a:solidFill>
              </a:rPr>
            </a:br>
            <a:r>
              <a:rPr lang="sv-SE" dirty="0"/>
              <a:t> </a:t>
            </a:r>
            <a:br>
              <a:rPr lang="sv-SE" dirty="0"/>
            </a:br>
            <a:r>
              <a:rPr lang="sv-SE" dirty="0"/>
              <a:t>Att lära sig den säkra koden</a:t>
            </a:r>
            <a:br>
              <a:rPr lang="sv-SE" dirty="0"/>
            </a:br>
            <a:r>
              <a:rPr lang="sv-SE" dirty="0"/>
              <a:t>med användande av </a:t>
            </a:r>
            <a:br>
              <a:rPr lang="sv-SE" dirty="0"/>
            </a:br>
            <a:r>
              <a:rPr lang="sv-SE" dirty="0"/>
              <a:t>synaptisk plasticitet</a:t>
            </a:r>
            <a:br>
              <a:rPr lang="sv-SE" dirty="0"/>
            </a:br>
            <a:endParaRPr lang="en-US" dirty="0"/>
          </a:p>
        </p:txBody>
      </p:sp>
      <p:pic>
        <p:nvPicPr>
          <p:cNvPr id="2050" name="Picture 2" descr="C:\Documents and Settings\Carl\Desktop\kod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39417" y="4221088"/>
            <a:ext cx="9937104" cy="914400"/>
          </a:xfrm>
          <a:prstGeom prst="rect">
            <a:avLst/>
          </a:prstGeom>
          <a:noFill/>
        </p:spPr>
      </p:pic>
      <p:pic>
        <p:nvPicPr>
          <p:cNvPr id="174089" name="Picture 9" descr="C:\Users\Carl\Pictures\2011-08-29  Örebrobildfer o båt T craft\Identitet elin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39816" y="3911042"/>
            <a:ext cx="2020268" cy="26143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5" name="Rak pil 4"/>
          <p:cNvCxnSpPr/>
          <p:nvPr/>
        </p:nvCxnSpPr>
        <p:spPr>
          <a:xfrm>
            <a:off x="5774284" y="4678288"/>
            <a:ext cx="825772" cy="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9" name="Picture 2" descr="C:\Documents and Settings\Carl\Desktop\neuroner.g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600056" y="3093353"/>
            <a:ext cx="4008538" cy="1277671"/>
          </a:xfrm>
          <a:prstGeom prst="rect">
            <a:avLst/>
          </a:prstGeom>
          <a:noFill/>
        </p:spPr>
      </p:pic>
      <p:pic>
        <p:nvPicPr>
          <p:cNvPr id="7" name="Picture 2" descr="C:\Documents and Settings\Carl\Desktop\.jpg">
            <a:extLst>
              <a:ext uri="{FF2B5EF4-FFF2-40B4-BE49-F238E27FC236}">
                <a16:creationId xmlns:a16="http://schemas.microsoft.com/office/drawing/2014/main" id="{184893AC-D37F-40D5-8A26-11CA64AD431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9988070" y="443677"/>
            <a:ext cx="1880714" cy="264967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77369728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 descr="Bildresultat för katten på råttan och råttan på repet bild">
            <a:extLst>
              <a:ext uri="{FF2B5EF4-FFF2-40B4-BE49-F238E27FC236}">
                <a16:creationId xmlns:a16="http://schemas.microsoft.com/office/drawing/2014/main" id="{D43D86FF-C28E-4BDD-8955-B9A9D6F54BD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991991">
            <a:off x="4928419" y="-135585"/>
            <a:ext cx="8431161" cy="63233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ktangel 1">
            <a:extLst>
              <a:ext uri="{FF2B5EF4-FFF2-40B4-BE49-F238E27FC236}">
                <a16:creationId xmlns:a16="http://schemas.microsoft.com/office/drawing/2014/main" id="{04A9A9B3-5CCA-4029-84EF-B6EF314DEE09}"/>
              </a:ext>
            </a:extLst>
          </p:cNvPr>
          <p:cNvSpPr/>
          <p:nvPr/>
        </p:nvSpPr>
        <p:spPr>
          <a:xfrm>
            <a:off x="0" y="0"/>
            <a:ext cx="6096000" cy="2616807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sv-SE" sz="2800" b="1" dirty="0">
                <a:solidFill>
                  <a:srgbClr val="000000"/>
                </a:solidFill>
                <a:latin typeface="Trebuchet MS" panose="020B0603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Och katten på råttan och råttan på repet och …</a:t>
            </a:r>
            <a:br>
              <a:rPr lang="sv-SE" sz="2800" b="1" dirty="0">
                <a:solidFill>
                  <a:srgbClr val="000000"/>
                </a:solidFill>
                <a:latin typeface="Trebuchet MS" panose="020B0603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</a:br>
            <a:r>
              <a:rPr lang="sv-SE" sz="2800" b="1" dirty="0">
                <a:solidFill>
                  <a:srgbClr val="000000"/>
                </a:solidFill>
                <a:latin typeface="Trebuchet MS" panose="020B0603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… så blir det fart på skolans värdesäkring</a:t>
            </a:r>
            <a:endParaRPr lang="sv-SE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sv-SE" b="1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Denna bok kan hjälpa till att öka farten </a:t>
            </a:r>
            <a:br>
              <a:rPr lang="sv-SE" b="1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sv-SE" b="1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i processen för att uppnå en värdesäkrad skola</a:t>
            </a:r>
            <a:endParaRPr lang="sv-SE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Rektangel 2">
            <a:extLst>
              <a:ext uri="{FF2B5EF4-FFF2-40B4-BE49-F238E27FC236}">
                <a16:creationId xmlns:a16="http://schemas.microsoft.com/office/drawing/2014/main" id="{E2833ABF-096D-4918-BB67-28B006F0875C}"/>
              </a:ext>
            </a:extLst>
          </p:cNvPr>
          <p:cNvSpPr/>
          <p:nvPr/>
        </p:nvSpPr>
        <p:spPr>
          <a:xfrm>
            <a:off x="6096000" y="6058365"/>
            <a:ext cx="6096000" cy="670120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sv-SE" b="1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Med den här produkten i hand behöver ingen frukta vare sig katten, råttan eller repet.</a:t>
            </a:r>
            <a:endParaRPr lang="sv-SE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Rektangel 3">
            <a:extLst>
              <a:ext uri="{FF2B5EF4-FFF2-40B4-BE49-F238E27FC236}">
                <a16:creationId xmlns:a16="http://schemas.microsoft.com/office/drawing/2014/main" id="{8C9813DE-1120-42CD-BFF8-DC4E73520FD2}"/>
              </a:ext>
            </a:extLst>
          </p:cNvPr>
          <p:cNvSpPr/>
          <p:nvPr/>
        </p:nvSpPr>
        <p:spPr>
          <a:xfrm>
            <a:off x="-48592" y="3026101"/>
            <a:ext cx="6096000" cy="805798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sv-SE" sz="2000" b="1" dirty="0">
                <a:solidFill>
                  <a:srgbClr val="0000FF"/>
                </a:solidFill>
                <a:latin typeface="Trebuchet MS" panose="020B0603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Värdegrund i förskola och skola</a:t>
            </a:r>
            <a:endParaRPr lang="sv-SE" sz="1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sv-SE" b="1" dirty="0">
                <a:solidFill>
                  <a:srgbClr val="0000FF"/>
                </a:solidFill>
                <a:latin typeface="Trebuchet MS" panose="020B0603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Om värdegrund, yrkesidentitet och praktik</a:t>
            </a:r>
            <a:endParaRPr lang="sv-SE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Rektangel 4">
            <a:extLst>
              <a:ext uri="{FF2B5EF4-FFF2-40B4-BE49-F238E27FC236}">
                <a16:creationId xmlns:a16="http://schemas.microsoft.com/office/drawing/2014/main" id="{4907F579-0813-4944-80EB-834A7219A1A2}"/>
              </a:ext>
            </a:extLst>
          </p:cNvPr>
          <p:cNvSpPr/>
          <p:nvPr/>
        </p:nvSpPr>
        <p:spPr>
          <a:xfrm>
            <a:off x="472091" y="4345489"/>
            <a:ext cx="6096000" cy="1958165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sv-SE" b="1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Författarna</a:t>
            </a:r>
            <a:r>
              <a:rPr lang="sv-SE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sv-SE" b="1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visar på vägen</a:t>
            </a:r>
            <a:r>
              <a:rPr lang="sv-SE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till en värdesäkrad skola. De är </a:t>
            </a:r>
            <a:r>
              <a:rPr lang="sv-SE" i="1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Carl E. Olivestam</a:t>
            </a:r>
            <a:r>
              <a:rPr lang="sv-SE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och </a:t>
            </a:r>
            <a:r>
              <a:rPr lang="sv-SE" i="1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Håkan Thorsén</a:t>
            </a:r>
            <a:r>
              <a:rPr lang="sv-SE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vilka garanterar hög standard avseende kunskap och erfarenhet. 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sv-SE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De erbjuder dessutom introduktionsservice för personal, se förlagets hemsida om kompetensutveckling </a:t>
            </a:r>
            <a:r>
              <a:rPr lang="sv-SE" u="sng" dirty="0">
                <a:solidFill>
                  <a:srgbClr val="0563C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www.remusforlag.se</a:t>
            </a:r>
            <a:r>
              <a:rPr lang="sv-SE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sv-SE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8232591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objekt 2" descr="En bild som visar text, bok&#10;&#10;Automatiskt genererad beskrivning">
            <a:extLst>
              <a:ext uri="{FF2B5EF4-FFF2-40B4-BE49-F238E27FC236}">
                <a16:creationId xmlns:a16="http://schemas.microsoft.com/office/drawing/2014/main" id="{646C91FA-1248-4472-BB3A-78EFDCB8CA7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164"/>
            <a:ext cx="7225396" cy="6852836"/>
          </a:xfrm>
          <a:prstGeom prst="rect">
            <a:avLst/>
          </a:prstGeom>
        </p:spPr>
      </p:pic>
      <p:sp>
        <p:nvSpPr>
          <p:cNvPr id="5" name="Tankebubbla: moln 4">
            <a:extLst>
              <a:ext uri="{FF2B5EF4-FFF2-40B4-BE49-F238E27FC236}">
                <a16:creationId xmlns:a16="http://schemas.microsoft.com/office/drawing/2014/main" id="{3EEBEF72-62A3-45CD-B42B-21DEF94CFDB3}"/>
              </a:ext>
            </a:extLst>
          </p:cNvPr>
          <p:cNvSpPr/>
          <p:nvPr/>
        </p:nvSpPr>
        <p:spPr>
          <a:xfrm rot="21447767" flipH="1">
            <a:off x="49814" y="-203977"/>
            <a:ext cx="6329363" cy="2390701"/>
          </a:xfrm>
          <a:prstGeom prst="cloud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sv-SE" b="1"/>
              <a:t>Förvånad, eller hur? Du blev ju inte ens förstelärare. </a:t>
            </a:r>
            <a:br>
              <a:rPr lang="sv-SE" b="1"/>
            </a:br>
            <a:r>
              <a:rPr lang="sv-SE" b="1"/>
              <a:t>Du var destinerad för helvetet. </a:t>
            </a:r>
            <a:br>
              <a:rPr lang="sv-SE" b="1"/>
            </a:br>
            <a:r>
              <a:rPr lang="sv-SE" b="1"/>
              <a:t>Men eftersom du kämpade tappert med att tillämpa värdegrunden </a:t>
            </a:r>
            <a:br>
              <a:rPr lang="sv-SE" b="1"/>
            </a:br>
            <a:r>
              <a:rPr lang="sv-SE" b="1"/>
              <a:t>så har du redan tjänat av det straffet.</a:t>
            </a:r>
            <a:endParaRPr lang="sv-SE"/>
          </a:p>
        </p:txBody>
      </p:sp>
      <p:sp>
        <p:nvSpPr>
          <p:cNvPr id="6" name="textruta 5">
            <a:extLst>
              <a:ext uri="{FF2B5EF4-FFF2-40B4-BE49-F238E27FC236}">
                <a16:creationId xmlns:a16="http://schemas.microsoft.com/office/drawing/2014/main" id="{48AB578D-EF4E-44E5-9016-7657AD86F04B}"/>
              </a:ext>
            </a:extLst>
          </p:cNvPr>
          <p:cNvSpPr txBox="1"/>
          <p:nvPr/>
        </p:nvSpPr>
        <p:spPr>
          <a:xfrm>
            <a:off x="7843838" y="1371600"/>
            <a:ext cx="4085862" cy="480131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b="1" dirty="0"/>
              <a:t>Det är inte alltid så lätt att </a:t>
            </a:r>
          </a:p>
          <a:p>
            <a:r>
              <a:rPr lang="sv-SE" b="1" dirty="0"/>
              <a:t>möta ännu en dag i skolan.</a:t>
            </a:r>
          </a:p>
          <a:p>
            <a:r>
              <a:rPr lang="sv-SE" b="1" dirty="0"/>
              <a:t>Elever och målsmän,</a:t>
            </a:r>
          </a:p>
          <a:p>
            <a:r>
              <a:rPr lang="sv-SE" b="1" dirty="0"/>
              <a:t>arbetslaget och chefer har </a:t>
            </a:r>
          </a:p>
          <a:p>
            <a:r>
              <a:rPr lang="sv-SE" b="1" dirty="0"/>
              <a:t>förväntningar på dig.</a:t>
            </a:r>
          </a:p>
          <a:p>
            <a:r>
              <a:rPr lang="sv-SE" b="1" dirty="0"/>
              <a:t>Och hemma är det andra</a:t>
            </a:r>
          </a:p>
          <a:p>
            <a:r>
              <a:rPr lang="sv-SE" b="1" dirty="0"/>
              <a:t> prövningar som väntar.</a:t>
            </a:r>
          </a:p>
          <a:p>
            <a:r>
              <a:rPr lang="sv-SE" b="1" dirty="0"/>
              <a:t>Och nån belöning för dina</a:t>
            </a:r>
          </a:p>
          <a:p>
            <a:r>
              <a:rPr lang="sv-SE" b="1" dirty="0"/>
              <a:t> insatser får du inte heller.</a:t>
            </a:r>
          </a:p>
          <a:p>
            <a:r>
              <a:rPr lang="sv-SE" b="1" dirty="0"/>
              <a:t>Det som hjälper i en sådan </a:t>
            </a:r>
          </a:p>
          <a:p>
            <a:r>
              <a:rPr lang="sv-SE" b="1" dirty="0"/>
              <a:t>livssituation är att aldrig ge upp.</a:t>
            </a:r>
          </a:p>
          <a:p>
            <a:r>
              <a:rPr lang="sv-SE" b="1" dirty="0"/>
              <a:t>Förr eller senare möter du en</a:t>
            </a:r>
          </a:p>
          <a:p>
            <a:r>
              <a:rPr lang="sv-SE" b="1" dirty="0"/>
              <a:t>positiv överraskning. Med en sådan</a:t>
            </a:r>
          </a:p>
          <a:p>
            <a:r>
              <a:rPr lang="sv-SE" b="1" dirty="0"/>
              <a:t>livstro blir allt så mycket lättare. </a:t>
            </a:r>
          </a:p>
          <a:p>
            <a:endParaRPr lang="sv-SE" b="1" dirty="0"/>
          </a:p>
          <a:p>
            <a:r>
              <a:rPr lang="sv-SE" b="1" dirty="0"/>
              <a:t>Hur reagerar du och dina arbetskamrater</a:t>
            </a:r>
            <a:br>
              <a:rPr lang="sv-SE" b="1" dirty="0"/>
            </a:br>
            <a:r>
              <a:rPr lang="sv-SE" b="1" dirty="0"/>
              <a:t>på er situation på er skola?</a:t>
            </a:r>
            <a:r>
              <a:rPr lang="sv-SE" dirty="0"/>
              <a:t> </a:t>
            </a:r>
          </a:p>
        </p:txBody>
      </p:sp>
      <p:pic>
        <p:nvPicPr>
          <p:cNvPr id="7" name="Bildobjekt 6" descr="En bild som visar ritning, tallrik&#10;&#10;Automatiskt genererad beskrivning">
            <a:extLst>
              <a:ext uri="{FF2B5EF4-FFF2-40B4-BE49-F238E27FC236}">
                <a16:creationId xmlns:a16="http://schemas.microsoft.com/office/drawing/2014/main" id="{CDE16DEE-7A3F-4944-853D-A31FDE63250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27492" y="6172914"/>
            <a:ext cx="902208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911163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objekt 2" descr="En bild som visar ritning&#10;&#10;Automatiskt genererad beskrivning">
            <a:extLst>
              <a:ext uri="{FF2B5EF4-FFF2-40B4-BE49-F238E27FC236}">
                <a16:creationId xmlns:a16="http://schemas.microsoft.com/office/drawing/2014/main" id="{BCC766E6-0B22-4601-873E-6B11F60369C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23510"/>
            <a:ext cx="12192000" cy="3010980"/>
          </a:xfrm>
          <a:prstGeom prst="rect">
            <a:avLst/>
          </a:prstGeom>
        </p:spPr>
      </p:pic>
      <p:sp>
        <p:nvSpPr>
          <p:cNvPr id="4" name="textruta 3">
            <a:extLst>
              <a:ext uri="{FF2B5EF4-FFF2-40B4-BE49-F238E27FC236}">
                <a16:creationId xmlns:a16="http://schemas.microsoft.com/office/drawing/2014/main" id="{7E13AA8A-E944-4F6D-B5B8-106C381907C2}"/>
              </a:ext>
            </a:extLst>
          </p:cNvPr>
          <p:cNvSpPr txBox="1"/>
          <p:nvPr/>
        </p:nvSpPr>
        <p:spPr>
          <a:xfrm>
            <a:off x="471176" y="900113"/>
            <a:ext cx="1088003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2400" b="1" dirty="0"/>
              <a:t>Diskursförskjutning som visar vad som är sanktionerat att tänka, uttrycka och utföra</a:t>
            </a:r>
          </a:p>
          <a:p>
            <a:r>
              <a:rPr lang="sv-SE" sz="2400" b="1" dirty="0"/>
              <a:t>i en viss tid och på en viss arbetsplats som t ex  inom utbildningsområdet:</a:t>
            </a:r>
            <a:endParaRPr lang="sv-SE" b="1" dirty="0"/>
          </a:p>
        </p:txBody>
      </p:sp>
      <p:sp>
        <p:nvSpPr>
          <p:cNvPr id="5" name="textruta 4">
            <a:extLst>
              <a:ext uri="{FF2B5EF4-FFF2-40B4-BE49-F238E27FC236}">
                <a16:creationId xmlns:a16="http://schemas.microsoft.com/office/drawing/2014/main" id="{D6822B34-282A-43A3-ABC4-ED12D9976765}"/>
              </a:ext>
            </a:extLst>
          </p:cNvPr>
          <p:cNvSpPr txBox="1"/>
          <p:nvPr/>
        </p:nvSpPr>
        <p:spPr>
          <a:xfrm>
            <a:off x="471176" y="5257800"/>
            <a:ext cx="11526682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b="1" i="1" dirty="0"/>
              <a:t>Reflektera</a:t>
            </a:r>
            <a:r>
              <a:rPr lang="sv-SE" b="1" dirty="0"/>
              <a:t> och Resonera </a:t>
            </a:r>
            <a:r>
              <a:rPr lang="sv-SE" dirty="0"/>
              <a:t>utifrån dessa extrema motpoler tillsammans med arbetskamraterna:</a:t>
            </a:r>
          </a:p>
          <a:p>
            <a:r>
              <a:rPr lang="sv-SE" dirty="0"/>
              <a:t>Hur uppfattar ni det sociokulturella klimat som råder på er arbetsplats? Positionera er uppfattning på strecket ovan.</a:t>
            </a:r>
          </a:p>
          <a:p>
            <a:r>
              <a:rPr lang="sv-SE" dirty="0"/>
              <a:t>Hur ser situationen ut i klassrum, korridorer, skolgård och andra rum i skolan? Positionera er uppfattning på strecket ovan.</a:t>
            </a:r>
          </a:p>
        </p:txBody>
      </p:sp>
    </p:spTree>
    <p:extLst>
      <p:ext uri="{BB962C8B-B14F-4D97-AF65-F5344CB8AC3E}">
        <p14:creationId xmlns:p14="http://schemas.microsoft.com/office/powerpoint/2010/main" val="1845173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81812CF5-F28A-4FEF-9DC1-AD3F9D3C39B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409700" y="383699"/>
            <a:ext cx="9144000" cy="2387600"/>
          </a:xfrm>
        </p:spPr>
        <p:txBody>
          <a:bodyPr/>
          <a:lstStyle/>
          <a:p>
            <a:r>
              <a:rPr lang="sv-SE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Etikens grundmodeller</a:t>
            </a:r>
          </a:p>
        </p:txBody>
      </p:sp>
      <p:sp>
        <p:nvSpPr>
          <p:cNvPr id="3" name="Underrubrik 2">
            <a:extLst>
              <a:ext uri="{FF2B5EF4-FFF2-40B4-BE49-F238E27FC236}">
                <a16:creationId xmlns:a16="http://schemas.microsoft.com/office/drawing/2014/main" id="{D32840AF-C030-493A-9449-2F74B2677A5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409700" y="3001873"/>
            <a:ext cx="9144000" cy="1655762"/>
          </a:xfrm>
        </p:spPr>
        <p:txBody>
          <a:bodyPr/>
          <a:lstStyle/>
          <a:p>
            <a:r>
              <a:rPr lang="sv-SE" b="1" dirty="0"/>
              <a:t>Normativa resonemangsmodeller:</a:t>
            </a:r>
          </a:p>
          <a:p>
            <a:r>
              <a:rPr lang="sv-SE" b="1" dirty="0"/>
              <a:t>Konsekvensetik – Pliktetik - Sinnelagsetik</a:t>
            </a:r>
          </a:p>
        </p:txBody>
      </p:sp>
      <p:sp>
        <p:nvSpPr>
          <p:cNvPr id="4" name="textruta 3">
            <a:extLst>
              <a:ext uri="{FF2B5EF4-FFF2-40B4-BE49-F238E27FC236}">
                <a16:creationId xmlns:a16="http://schemas.microsoft.com/office/drawing/2014/main" id="{14F15702-71A0-4B5B-BCB1-DDBE000F2F71}"/>
              </a:ext>
            </a:extLst>
          </p:cNvPr>
          <p:cNvSpPr txBox="1"/>
          <p:nvPr/>
        </p:nvSpPr>
        <p:spPr>
          <a:xfrm>
            <a:off x="663677" y="4888210"/>
            <a:ext cx="9766263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b="1" dirty="0"/>
              <a:t>Frågor att bearbeta </a:t>
            </a:r>
          </a:p>
          <a:p>
            <a:r>
              <a:rPr lang="sv-SE" dirty="0"/>
              <a:t>Vilken av dessa modeller (se de följande tre bilderna) anser du och dina arbetskamrater är mest </a:t>
            </a:r>
          </a:p>
          <a:p>
            <a:r>
              <a:rPr lang="sv-SE" dirty="0"/>
              <a:t>förekommande på er arbetsplats?</a:t>
            </a:r>
          </a:p>
          <a:p>
            <a:r>
              <a:rPr lang="sv-SE" dirty="0"/>
              <a:t>I förhållande till skolledning? Mellan arbetskamrater? I förhållande till elever? I kontakt med föräldrar?</a:t>
            </a:r>
          </a:p>
        </p:txBody>
      </p:sp>
      <p:pic>
        <p:nvPicPr>
          <p:cNvPr id="5" name="Bildobjekt 4" descr="En bild som visar utomhus, tecken, moln, molnigt&#10;&#10;Automatiskt genererad beskrivning">
            <a:extLst>
              <a:ext uri="{FF2B5EF4-FFF2-40B4-BE49-F238E27FC236}">
                <a16:creationId xmlns:a16="http://schemas.microsoft.com/office/drawing/2014/main" id="{957D6262-EB6D-482D-9E95-216542F7DEB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28292" y="4606670"/>
            <a:ext cx="1500032" cy="10804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012097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objekt 3" descr="En bild som visar text, tecken&#10;&#10;Automatiskt genererad beskrivning">
            <a:extLst>
              <a:ext uri="{FF2B5EF4-FFF2-40B4-BE49-F238E27FC236}">
                <a16:creationId xmlns:a16="http://schemas.microsoft.com/office/drawing/2014/main" id="{4A019914-8ED2-4E06-8589-0027B4D980B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902" y="0"/>
            <a:ext cx="10928195" cy="6858000"/>
          </a:xfrm>
          <a:prstGeom prst="rect">
            <a:avLst/>
          </a:prstGeom>
        </p:spPr>
      </p:pic>
      <p:sp>
        <p:nvSpPr>
          <p:cNvPr id="5" name="textruta 4">
            <a:extLst>
              <a:ext uri="{FF2B5EF4-FFF2-40B4-BE49-F238E27FC236}">
                <a16:creationId xmlns:a16="http://schemas.microsoft.com/office/drawing/2014/main" id="{CF37DE6C-D8FD-4F93-9386-7F723AFF000F}"/>
              </a:ext>
            </a:extLst>
          </p:cNvPr>
          <p:cNvSpPr txBox="1"/>
          <p:nvPr/>
        </p:nvSpPr>
        <p:spPr>
          <a:xfrm>
            <a:off x="2085975" y="6257925"/>
            <a:ext cx="735874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2400" dirty="0">
                <a:solidFill>
                  <a:schemeClr val="bg1"/>
                </a:solidFill>
              </a:rPr>
              <a:t>Val av konsekvensetik  som normativ resonemangsmodell</a:t>
            </a:r>
          </a:p>
        </p:txBody>
      </p:sp>
      <p:pic>
        <p:nvPicPr>
          <p:cNvPr id="6" name="Bildobjekt 5" descr="En bild som visar ritning, tallrik&#10;&#10;Automatiskt genererad beskrivning">
            <a:extLst>
              <a:ext uri="{FF2B5EF4-FFF2-40B4-BE49-F238E27FC236}">
                <a16:creationId xmlns:a16="http://schemas.microsoft.com/office/drawing/2014/main" id="{A17E39DE-D330-42F2-A1A4-D00B4E5B750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798" y="6257925"/>
            <a:ext cx="902208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601754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objekt 3" descr="En bild som visar tecken&#10;&#10;Automatiskt genererad beskrivning">
            <a:extLst>
              <a:ext uri="{FF2B5EF4-FFF2-40B4-BE49-F238E27FC236}">
                <a16:creationId xmlns:a16="http://schemas.microsoft.com/office/drawing/2014/main" id="{F17FA5B5-3CE3-44CD-8903-C878AA9EBB8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366" y="0"/>
            <a:ext cx="10835268" cy="6858000"/>
          </a:xfrm>
          <a:prstGeom prst="rect">
            <a:avLst/>
          </a:prstGeom>
        </p:spPr>
      </p:pic>
      <p:sp>
        <p:nvSpPr>
          <p:cNvPr id="5" name="Rektangel 4">
            <a:extLst>
              <a:ext uri="{FF2B5EF4-FFF2-40B4-BE49-F238E27FC236}">
                <a16:creationId xmlns:a16="http://schemas.microsoft.com/office/drawing/2014/main" id="{3FCB48E6-9601-4060-889E-09F3B3AC5498}"/>
              </a:ext>
            </a:extLst>
          </p:cNvPr>
          <p:cNvSpPr/>
          <p:nvPr/>
        </p:nvSpPr>
        <p:spPr>
          <a:xfrm>
            <a:off x="3308698" y="3244334"/>
            <a:ext cx="557460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v-SE" dirty="0">
                <a:solidFill>
                  <a:schemeClr val="bg1"/>
                </a:solidFill>
              </a:rPr>
              <a:t>Val av konsekvensetik  som normativ resonemangsmodell</a:t>
            </a:r>
          </a:p>
        </p:txBody>
      </p:sp>
      <p:sp>
        <p:nvSpPr>
          <p:cNvPr id="6" name="Rektangel 5">
            <a:extLst>
              <a:ext uri="{FF2B5EF4-FFF2-40B4-BE49-F238E27FC236}">
                <a16:creationId xmlns:a16="http://schemas.microsoft.com/office/drawing/2014/main" id="{FFDCD6B1-B4F7-4A7A-9827-882FB508E521}"/>
              </a:ext>
            </a:extLst>
          </p:cNvPr>
          <p:cNvSpPr/>
          <p:nvPr/>
        </p:nvSpPr>
        <p:spPr>
          <a:xfrm>
            <a:off x="4808885" y="6230421"/>
            <a:ext cx="646003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v-SE" sz="2400" dirty="0">
                <a:solidFill>
                  <a:schemeClr val="bg1"/>
                </a:solidFill>
              </a:rPr>
              <a:t>Val av pliktetik  som normativ resonemangsmodell</a:t>
            </a:r>
          </a:p>
        </p:txBody>
      </p:sp>
      <p:pic>
        <p:nvPicPr>
          <p:cNvPr id="7" name="Bildobjekt 6" descr="En bild som visar ritning, tallrik&#10;&#10;Automatiskt genererad beskrivning">
            <a:extLst>
              <a:ext uri="{FF2B5EF4-FFF2-40B4-BE49-F238E27FC236}">
                <a16:creationId xmlns:a16="http://schemas.microsoft.com/office/drawing/2014/main" id="{3F26474C-7D5F-4856-8213-E2B0DA13A9F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869" y="6156453"/>
            <a:ext cx="902208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259486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objekt 3" descr="En bild som visar tecken&#10;&#10;Automatiskt genererad beskrivning">
            <a:extLst>
              <a:ext uri="{FF2B5EF4-FFF2-40B4-BE49-F238E27FC236}">
                <a16:creationId xmlns:a16="http://schemas.microsoft.com/office/drawing/2014/main" id="{CF238AB7-F4DE-440F-9C14-0569AEFF142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1025" y="133350"/>
            <a:ext cx="11029950" cy="6591300"/>
          </a:xfrm>
          <a:prstGeom prst="rect">
            <a:avLst/>
          </a:prstGeom>
        </p:spPr>
      </p:pic>
      <p:sp>
        <p:nvSpPr>
          <p:cNvPr id="5" name="Rektangel 4">
            <a:extLst>
              <a:ext uri="{FF2B5EF4-FFF2-40B4-BE49-F238E27FC236}">
                <a16:creationId xmlns:a16="http://schemas.microsoft.com/office/drawing/2014/main" id="{B0DC1CBB-5BDD-47A8-8DE7-B5E2F9601570}"/>
              </a:ext>
            </a:extLst>
          </p:cNvPr>
          <p:cNvSpPr/>
          <p:nvPr/>
        </p:nvSpPr>
        <p:spPr>
          <a:xfrm>
            <a:off x="4540193" y="5973247"/>
            <a:ext cx="707078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v-SE" sz="2400" dirty="0">
                <a:solidFill>
                  <a:schemeClr val="bg1"/>
                </a:solidFill>
              </a:rPr>
              <a:t>Val av sinnelagsetik  som normativ resonemangsmodell</a:t>
            </a:r>
          </a:p>
        </p:txBody>
      </p:sp>
      <p:pic>
        <p:nvPicPr>
          <p:cNvPr id="6" name="Bildobjekt 5" descr="En bild som visar ritning, tallrik&#10;&#10;Automatiskt genererad beskrivning">
            <a:extLst>
              <a:ext uri="{FF2B5EF4-FFF2-40B4-BE49-F238E27FC236}">
                <a16:creationId xmlns:a16="http://schemas.microsoft.com/office/drawing/2014/main" id="{2EEB7595-0E22-4CB5-8851-D8B1CD437DD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115050"/>
            <a:ext cx="902208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162426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objekt 2">
            <a:extLst>
              <a:ext uri="{FF2B5EF4-FFF2-40B4-BE49-F238E27FC236}">
                <a16:creationId xmlns:a16="http://schemas.microsoft.com/office/drawing/2014/main" id="{017153E3-4D9E-40F8-AB11-68215FA580A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6974" y="0"/>
            <a:ext cx="10718052" cy="6858000"/>
          </a:xfrm>
          <a:prstGeom prst="rect">
            <a:avLst/>
          </a:prstGeom>
        </p:spPr>
      </p:pic>
      <p:pic>
        <p:nvPicPr>
          <p:cNvPr id="5" name="Bildobjekt 4">
            <a:extLst>
              <a:ext uri="{FF2B5EF4-FFF2-40B4-BE49-F238E27FC236}">
                <a16:creationId xmlns:a16="http://schemas.microsoft.com/office/drawing/2014/main" id="{A69C56E0-2366-475F-9FEE-74664A61DB5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6974" y="0"/>
            <a:ext cx="10718052" cy="6858000"/>
          </a:xfrm>
          <a:prstGeom prst="rect">
            <a:avLst/>
          </a:prstGeom>
        </p:spPr>
      </p:pic>
      <p:sp>
        <p:nvSpPr>
          <p:cNvPr id="6" name="textruta 5">
            <a:extLst>
              <a:ext uri="{FF2B5EF4-FFF2-40B4-BE49-F238E27FC236}">
                <a16:creationId xmlns:a16="http://schemas.microsoft.com/office/drawing/2014/main" id="{C49B9AD3-81E8-4D4B-B282-722788422E9B}"/>
              </a:ext>
            </a:extLst>
          </p:cNvPr>
          <p:cNvSpPr txBox="1"/>
          <p:nvPr/>
        </p:nvSpPr>
        <p:spPr>
          <a:xfrm>
            <a:off x="4053765" y="3300413"/>
            <a:ext cx="6213817" cy="34778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2800" b="1" dirty="0">
                <a:solidFill>
                  <a:schemeClr val="bg1"/>
                </a:solidFill>
              </a:rPr>
              <a:t>Värdepreferens</a:t>
            </a:r>
            <a:r>
              <a:rPr lang="sv-SE" sz="2400" dirty="0">
                <a:solidFill>
                  <a:schemeClr val="bg1"/>
                </a:solidFill>
              </a:rPr>
              <a:t> </a:t>
            </a:r>
            <a:br>
              <a:rPr lang="sv-SE" sz="2400" dirty="0">
                <a:solidFill>
                  <a:schemeClr val="bg1"/>
                </a:solidFill>
              </a:rPr>
            </a:br>
            <a:r>
              <a:rPr lang="sv-SE" sz="2400" dirty="0">
                <a:solidFill>
                  <a:schemeClr val="bg1"/>
                </a:solidFill>
              </a:rPr>
              <a:t>Alla gör vi våra egna preferenser när vi </a:t>
            </a:r>
          </a:p>
          <a:p>
            <a:r>
              <a:rPr lang="sv-SE" sz="2400" dirty="0">
                <a:solidFill>
                  <a:schemeClr val="bg1"/>
                </a:solidFill>
              </a:rPr>
              <a:t>Värderar vad vi tycker är viktigast i livet. </a:t>
            </a:r>
          </a:p>
          <a:p>
            <a:r>
              <a:rPr lang="sv-SE" sz="2400" dirty="0">
                <a:solidFill>
                  <a:schemeClr val="bg1"/>
                </a:solidFill>
              </a:rPr>
              <a:t>I arbetslivet ska vi trots detta komma fram till en</a:t>
            </a:r>
          </a:p>
          <a:p>
            <a:r>
              <a:rPr lang="sv-SE" sz="2400" dirty="0">
                <a:solidFill>
                  <a:schemeClr val="bg1"/>
                </a:solidFill>
              </a:rPr>
              <a:t> gemensam värdepreferens att arbeta utifrån.</a:t>
            </a:r>
          </a:p>
          <a:p>
            <a:endParaRPr lang="sv-SE" sz="2400" dirty="0">
              <a:solidFill>
                <a:schemeClr val="bg1"/>
              </a:solidFill>
            </a:endParaRPr>
          </a:p>
          <a:p>
            <a:r>
              <a:rPr lang="sv-SE" sz="2400" dirty="0">
                <a:solidFill>
                  <a:schemeClr val="bg1"/>
                </a:solidFill>
              </a:rPr>
              <a:t>Hur ser er gemensamma värdepreferens ut?</a:t>
            </a:r>
          </a:p>
          <a:p>
            <a:r>
              <a:rPr lang="sv-SE" sz="2400" dirty="0">
                <a:solidFill>
                  <a:schemeClr val="bg1"/>
                </a:solidFill>
              </a:rPr>
              <a:t>Hur överens är ni? Och hur går det att omsätta </a:t>
            </a:r>
          </a:p>
          <a:p>
            <a:r>
              <a:rPr lang="sv-SE" sz="2400" dirty="0">
                <a:solidFill>
                  <a:schemeClr val="bg1"/>
                </a:solidFill>
              </a:rPr>
              <a:t>den i skolvardagen? Vilka svårigheter finns?</a:t>
            </a:r>
          </a:p>
        </p:txBody>
      </p:sp>
      <p:pic>
        <p:nvPicPr>
          <p:cNvPr id="7" name="Bildobjekt 6" descr="En bild som visar ritning, tallrik&#10;&#10;Automatiskt genererad beskrivning">
            <a:extLst>
              <a:ext uri="{FF2B5EF4-FFF2-40B4-BE49-F238E27FC236}">
                <a16:creationId xmlns:a16="http://schemas.microsoft.com/office/drawing/2014/main" id="{CC30F584-C9EE-40C3-8826-B2C826D5B8F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46540" y="6027995"/>
            <a:ext cx="902208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435027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DE3AF08AD6AC4746AFF998F07F3EB3D5" ma:contentTypeVersion="10" ma:contentTypeDescription="Skapa ett nytt dokument." ma:contentTypeScope="" ma:versionID="23ea0202790c60784d703ebd54933854">
  <xsd:schema xmlns:xsd="http://www.w3.org/2001/XMLSchema" xmlns:xs="http://www.w3.org/2001/XMLSchema" xmlns:p="http://schemas.microsoft.com/office/2006/metadata/properties" xmlns:ns3="b2344014-7d29-4afc-a237-735ebadc9b63" targetNamespace="http://schemas.microsoft.com/office/2006/metadata/properties" ma:root="true" ma:fieldsID="7edf476e963b782b76fa5c54bc20fca7" ns3:_="">
    <xsd:import namespace="b2344014-7d29-4afc-a237-735ebadc9b63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AutoTags" minOccurs="0"/>
                <xsd:element ref="ns3:MediaServiceOCR" minOccurs="0"/>
                <xsd:element ref="ns3:MediaServiceLocation" minOccurs="0"/>
                <xsd:element ref="ns3:MediaServiceGenerationTime" minOccurs="0"/>
                <xsd:element ref="ns3:MediaServiceEventHashCode" minOccurs="0"/>
                <xsd:element ref="ns3:MediaServiceAutoKeyPoints" minOccurs="0"/>
                <xsd:element ref="ns3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2344014-7d29-4afc-a237-735ebadc9b63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description="" ma:hidden="true" ma:internalName="MediaServiceDateTaken" ma:readOnly="true">
      <xsd:simpleType>
        <xsd:restriction base="dms:Text"/>
      </xsd:simpleType>
    </xsd:element>
    <xsd:element name="MediaServiceAutoTags" ma:index="11" nillable="true" ma:displayName="MediaServiceAutoTags" ma:description="" ma:internalName="MediaServiceAutoTags" ma:readOnly="true">
      <xsd:simpleType>
        <xsd:restriction base="dms:Text"/>
      </xsd:simpleType>
    </xsd:element>
    <xsd:element name="MediaServiceOCR" ma:index="12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3" nillable="true" ma:displayName="MediaServiceLocation" ma:internalName="MediaServiceLocation" ma:readOnly="true">
      <xsd:simpleType>
        <xsd:restriction base="dms:Text"/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nehållstyp"/>
        <xsd:element ref="dc:title" minOccurs="0" maxOccurs="1" ma:index="4" ma:displayName="Rubrik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0EF2686A-4B54-4039-9658-3BBA56EF4444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b2344014-7d29-4afc-a237-735ebadc9b63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02205127-D238-434B-87C6-83EB69FADC07}">
  <ds:schemaRefs>
    <ds:schemaRef ds:uri="http://schemas.microsoft.com/office/2006/documentManagement/types"/>
    <ds:schemaRef ds:uri="http://schemas.microsoft.com/office/2006/metadata/properties"/>
    <ds:schemaRef ds:uri="http://purl.org/dc/terms/"/>
    <ds:schemaRef ds:uri="http://schemas.openxmlformats.org/package/2006/metadata/core-properties"/>
    <ds:schemaRef ds:uri="http://purl.org/dc/dcmitype/"/>
    <ds:schemaRef ds:uri="http://schemas.microsoft.com/office/infopath/2007/PartnerControls"/>
    <ds:schemaRef ds:uri="b2344014-7d29-4afc-a237-735ebadc9b63"/>
    <ds:schemaRef ds:uri="http://www.w3.org/XML/1998/namespace"/>
    <ds:schemaRef ds:uri="http://purl.org/dc/elements/1.1/"/>
  </ds:schemaRefs>
</ds:datastoreItem>
</file>

<file path=customXml/itemProps3.xml><?xml version="1.0" encoding="utf-8"?>
<ds:datastoreItem xmlns:ds="http://schemas.openxmlformats.org/officeDocument/2006/customXml" ds:itemID="{FBF2C73F-A8BB-480D-802C-74F8D6511F89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203</TotalTime>
  <Words>573</Words>
  <Application>Microsoft Office PowerPoint</Application>
  <PresentationFormat>Bredbild</PresentationFormat>
  <Paragraphs>103</Paragraphs>
  <Slides>18</Slides>
  <Notes>0</Notes>
  <HiddenSlides>0</HiddenSlides>
  <MMClips>0</MMClips>
  <ScaleCrop>false</ScaleCrop>
  <HeadingPairs>
    <vt:vector size="6" baseType="variant">
      <vt:variant>
        <vt:lpstr>Använt teckensnitt</vt:lpstr>
      </vt:variant>
      <vt:variant>
        <vt:i4>5</vt:i4>
      </vt:variant>
      <vt:variant>
        <vt:lpstr>Tema</vt:lpstr>
      </vt:variant>
      <vt:variant>
        <vt:i4>1</vt:i4>
      </vt:variant>
      <vt:variant>
        <vt:lpstr>Bildrubriker</vt:lpstr>
      </vt:variant>
      <vt:variant>
        <vt:i4>18</vt:i4>
      </vt:variant>
    </vt:vector>
  </HeadingPairs>
  <TitlesOfParts>
    <vt:vector size="24" baseType="lpstr">
      <vt:lpstr>Algerian</vt:lpstr>
      <vt:lpstr>Arial</vt:lpstr>
      <vt:lpstr>Calibri</vt:lpstr>
      <vt:lpstr>Calibri Light</vt:lpstr>
      <vt:lpstr>Trebuchet MS</vt:lpstr>
      <vt:lpstr>Office-tema</vt:lpstr>
      <vt:lpstr>PowerPoint-presentation</vt:lpstr>
      <vt:lpstr>PowerPoint-presentation</vt:lpstr>
      <vt:lpstr>PowerPoint-presentation</vt:lpstr>
      <vt:lpstr>PowerPoint-presentation</vt:lpstr>
      <vt:lpstr>Etikens grundmodeller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Hjärnbruket  Neurodidaktik i lärarpraktik Om pannlobsundervisningens begränsning och lärandets Turning Torso  </vt:lpstr>
      <vt:lpstr>Ett smakprov på bokens illustrationer och där koden förklaras  för att kunna användas i undervisningen:   Att lära sig den säkra koden med användande av  synaptisk plasticitet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Etikens grundmodeller</dc:title>
  <dc:creator>Carl Olivestam</dc:creator>
  <cp:lastModifiedBy>Carl Olivestam</cp:lastModifiedBy>
  <cp:revision>1</cp:revision>
  <dcterms:created xsi:type="dcterms:W3CDTF">2020-02-24T16:01:36Z</dcterms:created>
  <dcterms:modified xsi:type="dcterms:W3CDTF">2020-03-03T21:02:21Z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0x010100DE3AF08AD6AC4746AFF998F07F3EB3D5</vt:lpwstr>
  </property>
</Properties>
</file>